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9"/>
  </p:notesMasterIdLst>
  <p:handoutMasterIdLst>
    <p:handoutMasterId r:id="rId30"/>
  </p:handoutMasterIdLst>
  <p:sldIdLst>
    <p:sldId id="287" r:id="rId2"/>
    <p:sldId id="288"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74" r:id="rId18"/>
    <p:sldId id="276" r:id="rId19"/>
    <p:sldId id="278" r:id="rId20"/>
    <p:sldId id="280" r:id="rId21"/>
    <p:sldId id="282" r:id="rId22"/>
    <p:sldId id="286" r:id="rId23"/>
    <p:sldId id="289" r:id="rId24"/>
    <p:sldId id="290" r:id="rId25"/>
    <p:sldId id="291" r:id="rId26"/>
    <p:sldId id="292" r:id="rId27"/>
    <p:sldId id="293" r:id="rId28"/>
  </p:sldIdLst>
  <p:sldSz cx="9144000" cy="6858000" type="screen4x3"/>
  <p:notesSz cx="6858000" cy="9144000"/>
  <p:defaultTextStyle>
    <a:defPPr>
      <a:defRPr lang="en-AU"/>
    </a:defPPr>
    <a:lvl1pPr algn="l" rtl="0" fontAlgn="base">
      <a:spcBef>
        <a:spcPct val="0"/>
      </a:spcBef>
      <a:spcAft>
        <a:spcPct val="0"/>
      </a:spcAft>
      <a:defRPr sz="3600" kern="1200">
        <a:solidFill>
          <a:schemeClr val="tx1"/>
        </a:solidFill>
        <a:latin typeface="Times New Roman" pitchFamily="18" charset="-94"/>
        <a:ea typeface="+mn-ea"/>
        <a:cs typeface="+mn-cs"/>
      </a:defRPr>
    </a:lvl1pPr>
    <a:lvl2pPr marL="457200" algn="l" rtl="0" fontAlgn="base">
      <a:spcBef>
        <a:spcPct val="0"/>
      </a:spcBef>
      <a:spcAft>
        <a:spcPct val="0"/>
      </a:spcAft>
      <a:defRPr sz="3600" kern="1200">
        <a:solidFill>
          <a:schemeClr val="tx1"/>
        </a:solidFill>
        <a:latin typeface="Times New Roman" pitchFamily="18" charset="-94"/>
        <a:ea typeface="+mn-ea"/>
        <a:cs typeface="+mn-cs"/>
      </a:defRPr>
    </a:lvl2pPr>
    <a:lvl3pPr marL="914400" algn="l" rtl="0" fontAlgn="base">
      <a:spcBef>
        <a:spcPct val="0"/>
      </a:spcBef>
      <a:spcAft>
        <a:spcPct val="0"/>
      </a:spcAft>
      <a:defRPr sz="3600" kern="1200">
        <a:solidFill>
          <a:schemeClr val="tx1"/>
        </a:solidFill>
        <a:latin typeface="Times New Roman" pitchFamily="18" charset="-94"/>
        <a:ea typeface="+mn-ea"/>
        <a:cs typeface="+mn-cs"/>
      </a:defRPr>
    </a:lvl3pPr>
    <a:lvl4pPr marL="1371600" algn="l" rtl="0" fontAlgn="base">
      <a:spcBef>
        <a:spcPct val="0"/>
      </a:spcBef>
      <a:spcAft>
        <a:spcPct val="0"/>
      </a:spcAft>
      <a:defRPr sz="3600" kern="1200">
        <a:solidFill>
          <a:schemeClr val="tx1"/>
        </a:solidFill>
        <a:latin typeface="Times New Roman" pitchFamily="18" charset="-94"/>
        <a:ea typeface="+mn-ea"/>
        <a:cs typeface="+mn-cs"/>
      </a:defRPr>
    </a:lvl4pPr>
    <a:lvl5pPr marL="1828800" algn="l" rtl="0" fontAlgn="base">
      <a:spcBef>
        <a:spcPct val="0"/>
      </a:spcBef>
      <a:spcAft>
        <a:spcPct val="0"/>
      </a:spcAft>
      <a:defRPr sz="3600" kern="1200">
        <a:solidFill>
          <a:schemeClr val="tx1"/>
        </a:solidFill>
        <a:latin typeface="Times New Roman" pitchFamily="18" charset="-94"/>
        <a:ea typeface="+mn-ea"/>
        <a:cs typeface="+mn-cs"/>
      </a:defRPr>
    </a:lvl5pPr>
    <a:lvl6pPr marL="2286000" algn="l" defTabSz="914400" rtl="0" eaLnBrk="1" latinLnBrk="0" hangingPunct="1">
      <a:defRPr sz="3600" kern="1200">
        <a:solidFill>
          <a:schemeClr val="tx1"/>
        </a:solidFill>
        <a:latin typeface="Times New Roman" pitchFamily="18" charset="-94"/>
        <a:ea typeface="+mn-ea"/>
        <a:cs typeface="+mn-cs"/>
      </a:defRPr>
    </a:lvl6pPr>
    <a:lvl7pPr marL="2743200" algn="l" defTabSz="914400" rtl="0" eaLnBrk="1" latinLnBrk="0" hangingPunct="1">
      <a:defRPr sz="3600" kern="1200">
        <a:solidFill>
          <a:schemeClr val="tx1"/>
        </a:solidFill>
        <a:latin typeface="Times New Roman" pitchFamily="18" charset="-94"/>
        <a:ea typeface="+mn-ea"/>
        <a:cs typeface="+mn-cs"/>
      </a:defRPr>
    </a:lvl7pPr>
    <a:lvl8pPr marL="3200400" algn="l" defTabSz="914400" rtl="0" eaLnBrk="1" latinLnBrk="0" hangingPunct="1">
      <a:defRPr sz="3600" kern="1200">
        <a:solidFill>
          <a:schemeClr val="tx1"/>
        </a:solidFill>
        <a:latin typeface="Times New Roman" pitchFamily="18" charset="-94"/>
        <a:ea typeface="+mn-ea"/>
        <a:cs typeface="+mn-cs"/>
      </a:defRPr>
    </a:lvl8pPr>
    <a:lvl9pPr marL="3657600" algn="l" defTabSz="914400" rtl="0" eaLnBrk="1" latinLnBrk="0" hangingPunct="1">
      <a:defRPr sz="3600" kern="1200">
        <a:solidFill>
          <a:schemeClr val="tx1"/>
        </a:solidFill>
        <a:latin typeface="Times New Roman" pitchFamily="18" charset="-94"/>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AU"/>
          </a:p>
        </p:txBody>
      </p:sp>
      <p:sp>
        <p:nvSpPr>
          <p:cNvPr id="16387"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AU"/>
          </a:p>
        </p:txBody>
      </p:sp>
      <p:sp>
        <p:nvSpPr>
          <p:cNvPr id="16388"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AU"/>
          </a:p>
        </p:txBody>
      </p:sp>
      <p:sp>
        <p:nvSpPr>
          <p:cNvPr id="16389"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7C010AD-BCD1-40E7-8153-6A34185CB1EB}" type="slidenum">
              <a:rPr lang="en-AU"/>
              <a:pPr/>
              <a:t>‹#›</a:t>
            </a:fld>
            <a:endParaRPr lang="en-AU"/>
          </a:p>
        </p:txBody>
      </p:sp>
    </p:spTree>
    <p:extLst>
      <p:ext uri="{BB962C8B-B14F-4D97-AF65-F5344CB8AC3E}">
        <p14:creationId xmlns:p14="http://schemas.microsoft.com/office/powerpoint/2010/main" val="14570887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AU"/>
          </a:p>
        </p:txBody>
      </p:sp>
      <p:sp>
        <p:nvSpPr>
          <p:cNvPr id="1536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AU"/>
          </a:p>
        </p:txBody>
      </p:sp>
      <p:sp>
        <p:nvSpPr>
          <p:cNvPr id="1536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AU"/>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A484C65-D31E-4D5D-8113-450D1D8658E7}" type="slidenum">
              <a:rPr lang="en-AU"/>
              <a:pPr/>
              <a:t>‹#›</a:t>
            </a:fld>
            <a:endParaRPr lang="en-AU"/>
          </a:p>
        </p:txBody>
      </p:sp>
    </p:spTree>
    <p:extLst>
      <p:ext uri="{BB962C8B-B14F-4D97-AF65-F5344CB8AC3E}">
        <p14:creationId xmlns:p14="http://schemas.microsoft.com/office/powerpoint/2010/main" val="34978681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94"/>
        <a:ea typeface="+mn-ea"/>
        <a:cs typeface="+mn-cs"/>
      </a:defRPr>
    </a:lvl1pPr>
    <a:lvl2pPr marL="457200" algn="l" rtl="0" fontAlgn="base">
      <a:spcBef>
        <a:spcPct val="30000"/>
      </a:spcBef>
      <a:spcAft>
        <a:spcPct val="0"/>
      </a:spcAft>
      <a:defRPr sz="1200" kern="1200">
        <a:solidFill>
          <a:schemeClr val="tx1"/>
        </a:solidFill>
        <a:latin typeface="Times New Roman" pitchFamily="18" charset="-94"/>
        <a:ea typeface="+mn-ea"/>
        <a:cs typeface="+mn-cs"/>
      </a:defRPr>
    </a:lvl2pPr>
    <a:lvl3pPr marL="914400" algn="l" rtl="0" fontAlgn="base">
      <a:spcBef>
        <a:spcPct val="30000"/>
      </a:spcBef>
      <a:spcAft>
        <a:spcPct val="0"/>
      </a:spcAft>
      <a:defRPr sz="1200" kern="1200">
        <a:solidFill>
          <a:schemeClr val="tx1"/>
        </a:solidFill>
        <a:latin typeface="Times New Roman" pitchFamily="18" charset="-94"/>
        <a:ea typeface="+mn-ea"/>
        <a:cs typeface="+mn-cs"/>
      </a:defRPr>
    </a:lvl3pPr>
    <a:lvl4pPr marL="1371600" algn="l" rtl="0" fontAlgn="base">
      <a:spcBef>
        <a:spcPct val="30000"/>
      </a:spcBef>
      <a:spcAft>
        <a:spcPct val="0"/>
      </a:spcAft>
      <a:defRPr sz="1200" kern="1200">
        <a:solidFill>
          <a:schemeClr val="tx1"/>
        </a:solidFill>
        <a:latin typeface="Times New Roman" pitchFamily="18" charset="-94"/>
        <a:ea typeface="+mn-ea"/>
        <a:cs typeface="+mn-cs"/>
      </a:defRPr>
    </a:lvl4pPr>
    <a:lvl5pPr marL="1828800" algn="l" rtl="0" fontAlgn="base">
      <a:spcBef>
        <a:spcPct val="30000"/>
      </a:spcBef>
      <a:spcAft>
        <a:spcPct val="0"/>
      </a:spcAft>
      <a:defRPr sz="1200" kern="1200">
        <a:solidFill>
          <a:schemeClr val="tx1"/>
        </a:solidFill>
        <a:latin typeface="Times New Roman" pitchFamily="18" charset="-94"/>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D81B79-30AF-4F89-BE12-9A9C6070BC17}" type="slidenum">
              <a:rPr lang="en-AU"/>
              <a:pPr/>
              <a:t>1</a:t>
            </a:fld>
            <a:endParaRPr lang="en-AU"/>
          </a:p>
        </p:txBody>
      </p:sp>
      <p:sp>
        <p:nvSpPr>
          <p:cNvPr id="66562" name="Rectangle 2"/>
          <p:cNvSpPr>
            <a:spLocks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CD9E76-996C-4A21-AB31-C4CEFF6E4166}" type="slidenum">
              <a:rPr lang="en-AU"/>
              <a:pPr/>
              <a:t>10</a:t>
            </a:fld>
            <a:endParaRPr lang="en-AU"/>
          </a:p>
        </p:txBody>
      </p:sp>
      <p:sp>
        <p:nvSpPr>
          <p:cNvPr id="27650" name="Rectangle 2"/>
          <p:cNvSpPr>
            <a:spLocks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5BE7FA-7C89-41B1-B989-96FDC0F2F0E5}" type="slidenum">
              <a:rPr lang="en-AU"/>
              <a:pPr/>
              <a:t>11</a:t>
            </a:fld>
            <a:endParaRPr lang="en-AU"/>
          </a:p>
        </p:txBody>
      </p:sp>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43ED94-98B9-4147-9DD5-E79A090BF0EC}" type="slidenum">
              <a:rPr lang="en-AU"/>
              <a:pPr/>
              <a:t>12</a:t>
            </a:fld>
            <a:endParaRPr lang="en-AU"/>
          </a:p>
        </p:txBody>
      </p:sp>
      <p:sp>
        <p:nvSpPr>
          <p:cNvPr id="31746" name="Rectangle 2"/>
          <p:cNvSpPr>
            <a:spLocks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C7A048-9350-4D6A-BC47-BF47A382E01F}" type="slidenum">
              <a:rPr lang="en-AU"/>
              <a:pPr/>
              <a:t>13</a:t>
            </a:fld>
            <a:endParaRPr lang="en-AU"/>
          </a:p>
        </p:txBody>
      </p:sp>
      <p:sp>
        <p:nvSpPr>
          <p:cNvPr id="32770" name="Rectangle 2"/>
          <p:cNvSpPr>
            <a:spLocks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6DEC5B-30E8-4520-92B2-C649C3D902C3}" type="slidenum">
              <a:rPr lang="en-AU"/>
              <a:pPr/>
              <a:t>14</a:t>
            </a:fld>
            <a:endParaRPr lang="en-AU"/>
          </a:p>
        </p:txBody>
      </p:sp>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941FB1-F727-4BF8-92D4-A0E112643810}" type="slidenum">
              <a:rPr lang="en-AU"/>
              <a:pPr/>
              <a:t>15</a:t>
            </a:fld>
            <a:endParaRPr lang="en-AU"/>
          </a:p>
        </p:txBody>
      </p:sp>
      <p:sp>
        <p:nvSpPr>
          <p:cNvPr id="39938" name="Rectangle 2"/>
          <p:cNvSpPr>
            <a:spLocks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980F76-99DB-4CFE-ACC8-5A18E255F629}" type="slidenum">
              <a:rPr lang="en-AU"/>
              <a:pPr/>
              <a:t>16</a:t>
            </a:fld>
            <a:endParaRPr lang="en-AU"/>
          </a:p>
        </p:txBody>
      </p:sp>
      <p:sp>
        <p:nvSpPr>
          <p:cNvPr id="41986" name="Rectangle 2"/>
          <p:cNvSpPr>
            <a:spLocks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558DEA-49D6-4EDF-8F5E-65185951BDFB}" type="slidenum">
              <a:rPr lang="en-AU"/>
              <a:pPr/>
              <a:t>17</a:t>
            </a:fld>
            <a:endParaRPr lang="en-AU"/>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0B2353-2606-4E8B-A02D-1934641C3679}" type="slidenum">
              <a:rPr lang="en-AU"/>
              <a:pPr/>
              <a:t>18</a:t>
            </a:fld>
            <a:endParaRPr lang="en-AU"/>
          </a:p>
        </p:txBody>
      </p:sp>
      <p:sp>
        <p:nvSpPr>
          <p:cNvPr id="56322" name="Rectangle 2"/>
          <p:cNvSpPr>
            <a:spLocks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2AA42E-DE72-4393-9DF7-DB9715736540}" type="slidenum">
              <a:rPr lang="en-AU"/>
              <a:pPr/>
              <a:t>19</a:t>
            </a:fld>
            <a:endParaRPr lang="en-AU"/>
          </a:p>
        </p:txBody>
      </p:sp>
      <p:sp>
        <p:nvSpPr>
          <p:cNvPr id="57346" name="Rectangle 2"/>
          <p:cNvSpPr>
            <a:spLocks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B886FA-F89F-44E8-B61D-1E8B5FFA42B5}" type="slidenum">
              <a:rPr lang="en-AU"/>
              <a:pPr/>
              <a:t>2</a:t>
            </a:fld>
            <a:endParaRPr lang="en-AU"/>
          </a:p>
        </p:txBody>
      </p:sp>
      <p:sp>
        <p:nvSpPr>
          <p:cNvPr id="64514" name="Rectangle 2"/>
          <p:cNvSpPr>
            <a:spLocks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8A85E1-09F0-4ADE-A396-10124373BC5D}" type="slidenum">
              <a:rPr lang="en-AU"/>
              <a:pPr/>
              <a:t>20</a:t>
            </a:fld>
            <a:endParaRPr lang="en-AU"/>
          </a:p>
        </p:txBody>
      </p:sp>
      <p:sp>
        <p:nvSpPr>
          <p:cNvPr id="58370" name="Rectangle 2"/>
          <p:cNvSpPr>
            <a:spLocks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BF00AF-03E5-4B9B-B884-E803E0A19F72}" type="slidenum">
              <a:rPr lang="en-AU"/>
              <a:pPr/>
              <a:t>21</a:t>
            </a:fld>
            <a:endParaRPr lang="en-AU"/>
          </a:p>
        </p:txBody>
      </p:sp>
      <p:sp>
        <p:nvSpPr>
          <p:cNvPr id="59394" name="Rectangle 2"/>
          <p:cNvSpPr>
            <a:spLocks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0B1270-5E41-413C-A808-DDC186AFD324}" type="slidenum">
              <a:rPr lang="en-AU"/>
              <a:pPr/>
              <a:t>22</a:t>
            </a:fld>
            <a:endParaRPr lang="en-AU"/>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0B1270-5E41-413C-A808-DDC186AFD324}" type="slidenum">
              <a:rPr lang="en-AU"/>
              <a:pPr/>
              <a:t>23</a:t>
            </a:fld>
            <a:endParaRPr lang="en-AU"/>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0B1270-5E41-413C-A808-DDC186AFD324}" type="slidenum">
              <a:rPr lang="en-AU"/>
              <a:pPr/>
              <a:t>24</a:t>
            </a:fld>
            <a:endParaRPr lang="en-AU"/>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0B1270-5E41-413C-A808-DDC186AFD324}" type="slidenum">
              <a:rPr lang="en-AU"/>
              <a:pPr/>
              <a:t>25</a:t>
            </a:fld>
            <a:endParaRPr lang="en-AU"/>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0B1270-5E41-413C-A808-DDC186AFD324}" type="slidenum">
              <a:rPr lang="en-AU"/>
              <a:pPr/>
              <a:t>26</a:t>
            </a:fld>
            <a:endParaRPr lang="en-AU"/>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0B1270-5E41-413C-A808-DDC186AFD324}" type="slidenum">
              <a:rPr lang="en-AU"/>
              <a:pPr/>
              <a:t>27</a:t>
            </a:fld>
            <a:endParaRPr lang="en-AU"/>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0CFD1C-96C9-44E2-A41B-23905A0C6D80}" type="slidenum">
              <a:rPr lang="en-AU"/>
              <a:pPr/>
              <a:t>3</a:t>
            </a:fld>
            <a:endParaRPr lang="en-AU"/>
          </a:p>
        </p:txBody>
      </p:sp>
      <p:sp>
        <p:nvSpPr>
          <p:cNvPr id="19458" name="Rectangle 2"/>
          <p:cNvSpPr>
            <a:spLocks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D9BD15-80D2-489A-8968-9FE2DEB03A3C}" type="slidenum">
              <a:rPr lang="en-AU"/>
              <a:pPr/>
              <a:t>4</a:t>
            </a:fld>
            <a:endParaRPr lang="en-AU"/>
          </a:p>
        </p:txBody>
      </p:sp>
      <p:sp>
        <p:nvSpPr>
          <p:cNvPr id="21506" name="Rectangle 2"/>
          <p:cNvSpPr>
            <a:spLocks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A7CAC6-4CFD-414B-B02A-7069078D4C56}" type="slidenum">
              <a:rPr lang="en-AU"/>
              <a:pPr/>
              <a:t>5</a:t>
            </a:fld>
            <a:endParaRPr lang="en-AU"/>
          </a:p>
        </p:txBody>
      </p:sp>
      <p:sp>
        <p:nvSpPr>
          <p:cNvPr id="22530" name="Rectangle 2"/>
          <p:cNvSpPr>
            <a:spLocks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7DD785-D4D1-49AA-811E-C0C36E81EC90}" type="slidenum">
              <a:rPr lang="en-AU"/>
              <a:pPr/>
              <a:t>6</a:t>
            </a:fld>
            <a:endParaRPr lang="en-AU"/>
          </a:p>
        </p:txBody>
      </p:sp>
      <p:sp>
        <p:nvSpPr>
          <p:cNvPr id="23554" name="Rectangle 2"/>
          <p:cNvSpPr>
            <a:spLocks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8D98D4-D9D6-40AE-8005-D45678644B29}" type="slidenum">
              <a:rPr lang="en-AU"/>
              <a:pPr/>
              <a:t>7</a:t>
            </a:fld>
            <a:endParaRPr lang="en-AU"/>
          </a:p>
        </p:txBody>
      </p:sp>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7E8399-6F83-42B6-85BC-038CF5B49D8D}" type="slidenum">
              <a:rPr lang="en-AU"/>
              <a:pPr/>
              <a:t>8</a:t>
            </a:fld>
            <a:endParaRPr lang="en-AU"/>
          </a:p>
        </p:txBody>
      </p:sp>
      <p:sp>
        <p:nvSpPr>
          <p:cNvPr id="25602" name="Rectangle 2"/>
          <p:cNvSpPr>
            <a:spLocks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F3031A-9405-42EC-A505-7373F1103221}" type="slidenum">
              <a:rPr lang="en-AU"/>
              <a:pPr/>
              <a:t>9</a:t>
            </a:fld>
            <a:endParaRPr lang="en-AU"/>
          </a:p>
        </p:txBody>
      </p:sp>
      <p:sp>
        <p:nvSpPr>
          <p:cNvPr id="26626" name="Rectangle 2"/>
          <p:cNvSpPr>
            <a:spLocks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9144000" cy="6858000"/>
            <a:chOff x="0" y="0"/>
            <a:chExt cx="5760" cy="4320"/>
          </a:xfrm>
        </p:grpSpPr>
        <p:sp>
          <p:nvSpPr>
            <p:cNvPr id="4099" name="Rectangle 3"/>
            <p:cNvSpPr>
              <a:spLocks noChangeArrowheads="1"/>
            </p:cNvSpPr>
            <p:nvPr/>
          </p:nvSpPr>
          <p:spPr bwMode="hidden">
            <a:xfrm>
              <a:off x="0" y="0"/>
              <a:ext cx="5760" cy="535"/>
            </a:xfrm>
            <a:prstGeom prst="rect">
              <a:avLst/>
            </a:pr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tr-TR"/>
            </a:p>
          </p:txBody>
        </p:sp>
        <p:sp>
          <p:nvSpPr>
            <p:cNvPr id="4100" name="Rectangle 4"/>
            <p:cNvSpPr>
              <a:spLocks noChangeArrowheads="1"/>
            </p:cNvSpPr>
            <p:nvPr/>
          </p:nvSpPr>
          <p:spPr bwMode="hidden">
            <a:xfrm>
              <a:off x="0" y="3147"/>
              <a:ext cx="5760" cy="1173"/>
            </a:xfrm>
            <a:prstGeom prst="rect">
              <a:avLst/>
            </a:prstGeom>
            <a:gradFill rotWithShape="0">
              <a:gsLst>
                <a:gs pos="0">
                  <a:schemeClr val="bg1"/>
                </a:gs>
                <a:gs pos="100000">
                  <a:schemeClr val="folHlink"/>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tr-TR"/>
            </a:p>
          </p:txBody>
        </p:sp>
      </p:grpSp>
      <p:grpSp>
        <p:nvGrpSpPr>
          <p:cNvPr id="4101" name="Group 5"/>
          <p:cNvGrpSpPr>
            <a:grpSpLocks/>
          </p:cNvGrpSpPr>
          <p:nvPr/>
        </p:nvGrpSpPr>
        <p:grpSpPr bwMode="auto">
          <a:xfrm>
            <a:off x="152400" y="314325"/>
            <a:ext cx="847725" cy="6543675"/>
            <a:chOff x="96" y="198"/>
            <a:chExt cx="534" cy="4122"/>
          </a:xfrm>
        </p:grpSpPr>
        <p:sp>
          <p:nvSpPr>
            <p:cNvPr id="4102" name="AutoShape 6"/>
            <p:cNvSpPr>
              <a:spLocks noChangeArrowheads="1"/>
            </p:cNvSpPr>
            <p:nvPr/>
          </p:nvSpPr>
          <p:spPr bwMode="auto">
            <a:xfrm rot="5400000" flipH="1">
              <a:off x="82" y="1994"/>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03" name="AutoShape 7"/>
            <p:cNvSpPr>
              <a:spLocks noChangeArrowheads="1"/>
            </p:cNvSpPr>
            <p:nvPr/>
          </p:nvSpPr>
          <p:spPr bwMode="auto">
            <a:xfrm rot="5400000" flipH="1">
              <a:off x="82" y="2588"/>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04" name="AutoShape 8"/>
            <p:cNvSpPr>
              <a:spLocks noChangeArrowheads="1"/>
            </p:cNvSpPr>
            <p:nvPr/>
          </p:nvSpPr>
          <p:spPr bwMode="auto">
            <a:xfrm rot="5400000" flipH="1">
              <a:off x="81" y="3181"/>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05" name="AutoShape 9"/>
            <p:cNvSpPr>
              <a:spLocks noChangeArrowheads="1"/>
            </p:cNvSpPr>
            <p:nvPr/>
          </p:nvSpPr>
          <p:spPr bwMode="auto">
            <a:xfrm rot="5400000" flipH="1">
              <a:off x="84" y="3774"/>
              <a:ext cx="558" cy="533"/>
            </a:xfrm>
            <a:prstGeom prst="parallelogram">
              <a:avLst>
                <a:gd name="adj" fmla="val 55437"/>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06" name="AutoShape 10"/>
            <p:cNvSpPr>
              <a:spLocks noChangeArrowheads="1"/>
            </p:cNvSpPr>
            <p:nvPr/>
          </p:nvSpPr>
          <p:spPr bwMode="auto">
            <a:xfrm rot="5400000" flipH="1">
              <a:off x="82" y="213"/>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07" name="AutoShape 11"/>
            <p:cNvSpPr>
              <a:spLocks noChangeArrowheads="1"/>
            </p:cNvSpPr>
            <p:nvPr/>
          </p:nvSpPr>
          <p:spPr bwMode="auto">
            <a:xfrm rot="5400000" flipH="1">
              <a:off x="81" y="803"/>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08" name="AutoShape 12"/>
            <p:cNvSpPr>
              <a:spLocks noChangeArrowheads="1"/>
            </p:cNvSpPr>
            <p:nvPr/>
          </p:nvSpPr>
          <p:spPr bwMode="auto">
            <a:xfrm rot="5400000" flipH="1">
              <a:off x="81" y="1399"/>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grpSp>
      <p:sp>
        <p:nvSpPr>
          <p:cNvPr id="4109" name="Rectangle 13"/>
          <p:cNvSpPr>
            <a:spLocks noChangeArrowheads="1"/>
          </p:cNvSpPr>
          <p:nvPr/>
        </p:nvSpPr>
        <p:spPr bwMode="auto">
          <a:xfrm>
            <a:off x="441325" y="0"/>
            <a:ext cx="276225" cy="6858000"/>
          </a:xfrm>
          <a:prstGeom prst="rect">
            <a:avLst/>
          </a:prstGeom>
          <a:gradFill rotWithShape="0">
            <a:gsLst>
              <a:gs pos="0">
                <a:schemeClr val="bg2"/>
              </a:gs>
              <a:gs pos="50000">
                <a:schemeClr val="fo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tr-TR"/>
          </a:p>
        </p:txBody>
      </p:sp>
      <p:sp>
        <p:nvSpPr>
          <p:cNvPr id="4110" name="AutoShape 14"/>
          <p:cNvSpPr>
            <a:spLocks noChangeArrowheads="1"/>
          </p:cNvSpPr>
          <p:nvPr/>
        </p:nvSpPr>
        <p:spPr bwMode="auto">
          <a:xfrm flipH="1">
            <a:off x="547688" y="2717800"/>
            <a:ext cx="8596312" cy="254000"/>
          </a:xfrm>
          <a:prstGeom prst="homePlate">
            <a:avLst>
              <a:gd name="adj" fmla="val 58913"/>
            </a:avLst>
          </a:prstGeom>
          <a:gradFill rotWithShape="0">
            <a:gsLst>
              <a:gs pos="0">
                <a:schemeClr val="bg2"/>
              </a:gs>
              <a:gs pos="50000">
                <a:schemeClr val="folHlink"/>
              </a:gs>
              <a:gs pos="100000">
                <a:schemeClr val="bg2"/>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tr-TR"/>
          </a:p>
        </p:txBody>
      </p:sp>
      <p:sp>
        <p:nvSpPr>
          <p:cNvPr id="4111" name="Oval 15"/>
          <p:cNvSpPr>
            <a:spLocks noChangeArrowheads="1"/>
          </p:cNvSpPr>
          <p:nvPr/>
        </p:nvSpPr>
        <p:spPr bwMode="auto">
          <a:xfrm>
            <a:off x="433388" y="2697163"/>
            <a:ext cx="295275" cy="274637"/>
          </a:xfrm>
          <a:prstGeom prst="ellipse">
            <a:avLst/>
          </a:prstGeom>
          <a:gradFill rotWithShape="0">
            <a:gsLst>
              <a:gs pos="0">
                <a:srgbClr val="FEFFFF"/>
              </a:gs>
              <a:gs pos="100000">
                <a:schemeClr val="folHlink"/>
              </a:gs>
            </a:gsLst>
            <a:path path="shape">
              <a:fillToRect l="50000" t="50000" r="50000" b="50000"/>
            </a:path>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algn="ctr"/>
            <a:endParaRPr kumimoji="1" lang="tr-TR"/>
          </a:p>
        </p:txBody>
      </p:sp>
      <p:sp>
        <p:nvSpPr>
          <p:cNvPr id="4112" name="Rectangle 16"/>
          <p:cNvSpPr>
            <a:spLocks noChangeArrowheads="1"/>
          </p:cNvSpPr>
          <p:nvPr/>
        </p:nvSpPr>
        <p:spPr bwMode="auto">
          <a:xfrm>
            <a:off x="463550" y="2700338"/>
            <a:ext cx="161925" cy="41576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tr-TR"/>
          </a:p>
        </p:txBody>
      </p:sp>
      <p:sp>
        <p:nvSpPr>
          <p:cNvPr id="4113" name="Oval 17"/>
          <p:cNvSpPr>
            <a:spLocks noChangeArrowheads="1"/>
          </p:cNvSpPr>
          <p:nvPr/>
        </p:nvSpPr>
        <p:spPr bwMode="auto">
          <a:xfrm>
            <a:off x="9236075" y="2697163"/>
            <a:ext cx="304800" cy="274637"/>
          </a:xfrm>
          <a:prstGeom prst="ellipse">
            <a:avLst/>
          </a:prstGeom>
          <a:gradFill rotWithShape="0">
            <a:gsLst>
              <a:gs pos="0">
                <a:srgbClr val="FEFFFF"/>
              </a:gs>
              <a:gs pos="100000">
                <a:schemeClr val="folHlink"/>
              </a:gs>
            </a:gsLst>
            <a:path path="shape">
              <a:fillToRect l="50000" t="50000" r="50000" b="50000"/>
            </a:path>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algn="ctr"/>
            <a:endParaRPr kumimoji="1" lang="tr-TR"/>
          </a:p>
        </p:txBody>
      </p:sp>
      <p:sp>
        <p:nvSpPr>
          <p:cNvPr id="4114" name="Rectangle 18"/>
          <p:cNvSpPr>
            <a:spLocks noChangeArrowheads="1"/>
          </p:cNvSpPr>
          <p:nvPr/>
        </p:nvSpPr>
        <p:spPr bwMode="auto">
          <a:xfrm>
            <a:off x="484188" y="2760663"/>
            <a:ext cx="8751887"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tr-TR"/>
          </a:p>
        </p:txBody>
      </p:sp>
      <p:grpSp>
        <p:nvGrpSpPr>
          <p:cNvPr id="4115" name="Group 19"/>
          <p:cNvGrpSpPr>
            <a:grpSpLocks/>
          </p:cNvGrpSpPr>
          <p:nvPr/>
        </p:nvGrpSpPr>
        <p:grpSpPr bwMode="auto">
          <a:xfrm>
            <a:off x="150813" y="0"/>
            <a:ext cx="849312" cy="6858000"/>
            <a:chOff x="95" y="0"/>
            <a:chExt cx="535" cy="4320"/>
          </a:xfrm>
        </p:grpSpPr>
        <p:sp>
          <p:nvSpPr>
            <p:cNvPr id="4116" name="AutoShape 20"/>
            <p:cNvSpPr>
              <a:spLocks noChangeArrowheads="1"/>
            </p:cNvSpPr>
            <p:nvPr/>
          </p:nvSpPr>
          <p:spPr bwMode="auto">
            <a:xfrm rot="-5400000">
              <a:off x="82" y="2291"/>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17" name="AutoShape 21"/>
            <p:cNvSpPr>
              <a:spLocks noChangeArrowheads="1"/>
            </p:cNvSpPr>
            <p:nvPr/>
          </p:nvSpPr>
          <p:spPr bwMode="auto">
            <a:xfrm rot="-5400000">
              <a:off x="81" y="2886"/>
              <a:ext cx="565" cy="533"/>
            </a:xfrm>
            <a:prstGeom prst="parallelogram">
              <a:avLst>
                <a:gd name="adj" fmla="val 56133"/>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18" name="AutoShape 22"/>
            <p:cNvSpPr>
              <a:spLocks noChangeArrowheads="1"/>
            </p:cNvSpPr>
            <p:nvPr/>
          </p:nvSpPr>
          <p:spPr bwMode="auto">
            <a:xfrm rot="-5400000">
              <a:off x="81" y="3479"/>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19" name="AutoShape 23"/>
            <p:cNvSpPr>
              <a:spLocks noChangeArrowheads="1"/>
            </p:cNvSpPr>
            <p:nvPr/>
          </p:nvSpPr>
          <p:spPr bwMode="auto">
            <a:xfrm rot="-5400000">
              <a:off x="81" y="508"/>
              <a:ext cx="565" cy="533"/>
            </a:xfrm>
            <a:prstGeom prst="parallelogram">
              <a:avLst>
                <a:gd name="adj" fmla="val 56133"/>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20" name="AutoShape 24"/>
            <p:cNvSpPr>
              <a:spLocks noChangeArrowheads="1"/>
            </p:cNvSpPr>
            <p:nvPr/>
          </p:nvSpPr>
          <p:spPr bwMode="auto">
            <a:xfrm rot="-5400000">
              <a:off x="81" y="1101"/>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21" name="AutoShape 25"/>
            <p:cNvSpPr>
              <a:spLocks noChangeArrowheads="1"/>
            </p:cNvSpPr>
            <p:nvPr/>
          </p:nvSpPr>
          <p:spPr bwMode="auto">
            <a:xfrm rot="-5400000">
              <a:off x="81" y="1697"/>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22" name="Freeform 26"/>
            <p:cNvSpPr>
              <a:spLocks/>
            </p:cNvSpPr>
            <p:nvPr/>
          </p:nvSpPr>
          <p:spPr bwMode="auto">
            <a:xfrm>
              <a:off x="98" y="0"/>
              <a:ext cx="532" cy="465"/>
            </a:xfrm>
            <a:custGeom>
              <a:avLst/>
              <a:gdLst>
                <a:gd name="T0" fmla="*/ 1 w 532"/>
                <a:gd name="T1" fmla="*/ 0 h 465"/>
                <a:gd name="T2" fmla="*/ 0 w 532"/>
                <a:gd name="T3" fmla="*/ 166 h 465"/>
                <a:gd name="T4" fmla="*/ 532 w 532"/>
                <a:gd name="T5" fmla="*/ 465 h 465"/>
                <a:gd name="T6" fmla="*/ 532 w 532"/>
                <a:gd name="T7" fmla="*/ 201 h 465"/>
                <a:gd name="T8" fmla="*/ 172 w 532"/>
                <a:gd name="T9" fmla="*/ 0 h 465"/>
                <a:gd name="T10" fmla="*/ 1 w 532"/>
                <a:gd name="T11" fmla="*/ 0 h 465"/>
              </a:gdLst>
              <a:ahLst/>
              <a:cxnLst>
                <a:cxn ang="0">
                  <a:pos x="T0" y="T1"/>
                </a:cxn>
                <a:cxn ang="0">
                  <a:pos x="T2" y="T3"/>
                </a:cxn>
                <a:cxn ang="0">
                  <a:pos x="T4" y="T5"/>
                </a:cxn>
                <a:cxn ang="0">
                  <a:pos x="T6" y="T7"/>
                </a:cxn>
                <a:cxn ang="0">
                  <a:pos x="T8" y="T9"/>
                </a:cxn>
                <a:cxn ang="0">
                  <a:pos x="T10" y="T11"/>
                </a:cxn>
              </a:cxnLst>
              <a:rect l="0" t="0" r="r" b="b"/>
              <a:pathLst>
                <a:path w="532" h="465">
                  <a:moveTo>
                    <a:pt x="1" y="0"/>
                  </a:moveTo>
                  <a:lnTo>
                    <a:pt x="0" y="166"/>
                  </a:lnTo>
                  <a:lnTo>
                    <a:pt x="532" y="465"/>
                  </a:lnTo>
                  <a:lnTo>
                    <a:pt x="532" y="201"/>
                  </a:lnTo>
                  <a:lnTo>
                    <a:pt x="172" y="0"/>
                  </a:lnTo>
                  <a:lnTo>
                    <a:pt x="1" y="0"/>
                  </a:lnTo>
                  <a:close/>
                </a:path>
              </a:pathLst>
            </a:cu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4123" name="Freeform 27"/>
            <p:cNvSpPr>
              <a:spLocks/>
            </p:cNvSpPr>
            <p:nvPr/>
          </p:nvSpPr>
          <p:spPr bwMode="auto">
            <a:xfrm>
              <a:off x="95" y="4060"/>
              <a:ext cx="457" cy="260"/>
            </a:xfrm>
            <a:custGeom>
              <a:avLst/>
              <a:gdLst>
                <a:gd name="T0" fmla="*/ 457 w 457"/>
                <a:gd name="T1" fmla="*/ 260 h 264"/>
                <a:gd name="T2" fmla="*/ 1 w 457"/>
                <a:gd name="T3" fmla="*/ 0 h 264"/>
                <a:gd name="T4" fmla="*/ 0 w 457"/>
                <a:gd name="T5" fmla="*/ 264 h 264"/>
                <a:gd name="T6" fmla="*/ 457 w 457"/>
                <a:gd name="T7" fmla="*/ 260 h 264"/>
              </a:gdLst>
              <a:ahLst/>
              <a:cxnLst>
                <a:cxn ang="0">
                  <a:pos x="T0" y="T1"/>
                </a:cxn>
                <a:cxn ang="0">
                  <a:pos x="T2" y="T3"/>
                </a:cxn>
                <a:cxn ang="0">
                  <a:pos x="T4" y="T5"/>
                </a:cxn>
                <a:cxn ang="0">
                  <a:pos x="T6" y="T7"/>
                </a:cxn>
              </a:cxnLst>
              <a:rect l="0" t="0" r="r" b="b"/>
              <a:pathLst>
                <a:path w="457" h="264">
                  <a:moveTo>
                    <a:pt x="457" y="260"/>
                  </a:moveTo>
                  <a:lnTo>
                    <a:pt x="1" y="0"/>
                  </a:lnTo>
                  <a:lnTo>
                    <a:pt x="0" y="264"/>
                  </a:lnTo>
                  <a:lnTo>
                    <a:pt x="457" y="260"/>
                  </a:lnTo>
                  <a:close/>
                </a:path>
              </a:pathLst>
            </a:cu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grpSp>
      <p:sp>
        <p:nvSpPr>
          <p:cNvPr id="4124" name="Rectangle 28"/>
          <p:cNvSpPr>
            <a:spLocks noGrp="1" noChangeArrowheads="1"/>
          </p:cNvSpPr>
          <p:nvPr>
            <p:ph type="ctrTitle" sz="quarter"/>
          </p:nvPr>
        </p:nvSpPr>
        <p:spPr>
          <a:xfrm>
            <a:off x="1154113" y="1211263"/>
            <a:ext cx="7772400" cy="1431925"/>
          </a:xfrm>
        </p:spPr>
        <p:txBody>
          <a:bodyPr/>
          <a:lstStyle>
            <a:lvl1pPr>
              <a:defRPr/>
            </a:lvl1pPr>
          </a:lstStyle>
          <a:p>
            <a:pPr lvl="0"/>
            <a:r>
              <a:rPr lang="en-AU" noProof="0" smtClean="0"/>
              <a:t>Click to edit Master title style</a:t>
            </a:r>
          </a:p>
        </p:txBody>
      </p:sp>
      <p:sp>
        <p:nvSpPr>
          <p:cNvPr id="4125" name="Rectangle 29"/>
          <p:cNvSpPr>
            <a:spLocks noGrp="1" noChangeArrowheads="1"/>
          </p:cNvSpPr>
          <p:nvPr>
            <p:ph type="subTitle" sz="quarter" idx="1"/>
          </p:nvPr>
        </p:nvSpPr>
        <p:spPr>
          <a:xfrm>
            <a:off x="1171575" y="3124200"/>
            <a:ext cx="6400800" cy="1752600"/>
          </a:xfrm>
        </p:spPr>
        <p:txBody>
          <a:bodyPr/>
          <a:lstStyle>
            <a:lvl1pPr marL="0" indent="0">
              <a:buFontTx/>
              <a:buNone/>
              <a:defRPr/>
            </a:lvl1pPr>
          </a:lstStyle>
          <a:p>
            <a:pPr lvl="0"/>
            <a:r>
              <a:rPr lang="en-AU" noProof="0" smtClean="0"/>
              <a:t>Click to edit Master subtitle style</a:t>
            </a:r>
          </a:p>
        </p:txBody>
      </p:sp>
      <p:sp>
        <p:nvSpPr>
          <p:cNvPr id="4126" name="Rectangle 30"/>
          <p:cNvSpPr>
            <a:spLocks noGrp="1" noChangeArrowheads="1"/>
          </p:cNvSpPr>
          <p:nvPr>
            <p:ph type="dt" sz="quarter" idx="2"/>
          </p:nvPr>
        </p:nvSpPr>
        <p:spPr>
          <a:xfrm>
            <a:off x="1119188" y="6318250"/>
            <a:ext cx="1905000" cy="457200"/>
          </a:xfrm>
        </p:spPr>
        <p:txBody>
          <a:bodyPr/>
          <a:lstStyle>
            <a:lvl1pPr>
              <a:defRPr/>
            </a:lvl1pPr>
          </a:lstStyle>
          <a:p>
            <a:endParaRPr lang="en-AU"/>
          </a:p>
        </p:txBody>
      </p:sp>
      <p:sp>
        <p:nvSpPr>
          <p:cNvPr id="4127" name="Rectangle 31"/>
          <p:cNvSpPr>
            <a:spLocks noGrp="1" noChangeArrowheads="1"/>
          </p:cNvSpPr>
          <p:nvPr>
            <p:ph type="ftr" sz="quarter" idx="3"/>
          </p:nvPr>
        </p:nvSpPr>
        <p:spPr>
          <a:xfrm>
            <a:off x="3557588" y="6318250"/>
            <a:ext cx="2895600" cy="457200"/>
          </a:xfrm>
        </p:spPr>
        <p:txBody>
          <a:bodyPr/>
          <a:lstStyle>
            <a:lvl1pPr>
              <a:defRPr/>
            </a:lvl1pPr>
          </a:lstStyle>
          <a:p>
            <a:endParaRPr lang="en-AU"/>
          </a:p>
        </p:txBody>
      </p:sp>
      <p:sp>
        <p:nvSpPr>
          <p:cNvPr id="4128" name="Rectangle 32"/>
          <p:cNvSpPr>
            <a:spLocks noGrp="1" noChangeArrowheads="1"/>
          </p:cNvSpPr>
          <p:nvPr>
            <p:ph type="sldNum" sz="quarter" idx="4"/>
          </p:nvPr>
        </p:nvSpPr>
        <p:spPr>
          <a:xfrm>
            <a:off x="6986588" y="6318250"/>
            <a:ext cx="1905000" cy="457200"/>
          </a:xfrm>
        </p:spPr>
        <p:txBody>
          <a:bodyPr/>
          <a:lstStyle>
            <a:lvl1pPr>
              <a:defRPr/>
            </a:lvl1pPr>
          </a:lstStyle>
          <a:p>
            <a:fld id="{3937C5B8-A9D1-4E46-B458-38DE293F2004}" type="slidenum">
              <a:rPr lang="en-AU"/>
              <a:pPr/>
              <a:t>‹#›</a:t>
            </a:fld>
            <a:endParaRPr lang="en-A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111"/>
                                        </p:tgtEl>
                                        <p:attrNameLst>
                                          <p:attrName>style.visibility</p:attrName>
                                        </p:attrNameLst>
                                      </p:cBhvr>
                                      <p:to>
                                        <p:strVal val="visible"/>
                                      </p:to>
                                    </p:set>
                                    <p:anim calcmode="lin" valueType="num">
                                      <p:cBhvr additive="base">
                                        <p:cTn id="7" dur="500" fill="hold"/>
                                        <p:tgtEl>
                                          <p:spTgt spid="4111"/>
                                        </p:tgtEl>
                                        <p:attrNameLst>
                                          <p:attrName>ppt_x</p:attrName>
                                        </p:attrNameLst>
                                      </p:cBhvr>
                                      <p:tavLst>
                                        <p:tav tm="0">
                                          <p:val>
                                            <p:strVal val="#ppt_x"/>
                                          </p:val>
                                        </p:tav>
                                        <p:tav tm="100000">
                                          <p:val>
                                            <p:strVal val="#ppt_x"/>
                                          </p:val>
                                        </p:tav>
                                      </p:tavLst>
                                    </p:anim>
                                    <p:anim calcmode="lin" valueType="num">
                                      <p:cBhvr additive="base">
                                        <p:cTn id="8" dur="500" fill="hold"/>
                                        <p:tgtEl>
                                          <p:spTgt spid="4111"/>
                                        </p:tgtEl>
                                        <p:attrNameLst>
                                          <p:attrName>ppt_y</p:attrName>
                                        </p:attrNameLst>
                                      </p:cBhvr>
                                      <p:tavLst>
                                        <p:tav tm="0">
                                          <p:val>
                                            <p:strVal val="1+#ppt_h/2"/>
                                          </p:val>
                                        </p:tav>
                                        <p:tav tm="100000">
                                          <p:val>
                                            <p:strVal val="#ppt_y"/>
                                          </p:val>
                                        </p:tav>
                                      </p:tavLst>
                                    </p:anim>
                                  </p:childTnLst>
                                  <p:subTnLst>
                                    <p:set>
                                      <p:cBhvr override="childStyle">
                                        <p:cTn dur="1" fill="hold" display="0" masterRel="sameClick" afterEffect="1">
                                          <p:stCondLst>
                                            <p:cond evt="end" delay="0">
                                              <p:tn val="5"/>
                                            </p:cond>
                                          </p:stCondLst>
                                        </p:cTn>
                                        <p:tgtEl>
                                          <p:spTgt spid="4111"/>
                                        </p:tgtEl>
                                        <p:attrNameLst>
                                          <p:attrName>style.visibility</p:attrName>
                                        </p:attrNameLst>
                                      </p:cBhvr>
                                      <p:to>
                                        <p:strVal val="hidden"/>
                                      </p:to>
                                    </p:set>
                                  </p:sub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113"/>
                                        </p:tgtEl>
                                        <p:attrNameLst>
                                          <p:attrName>style.visibility</p:attrName>
                                        </p:attrNameLst>
                                      </p:cBhvr>
                                      <p:to>
                                        <p:strVal val="visible"/>
                                      </p:to>
                                    </p:set>
                                    <p:anim calcmode="lin" valueType="num">
                                      <p:cBhvr additive="base">
                                        <p:cTn id="12" dur="500" fill="hold"/>
                                        <p:tgtEl>
                                          <p:spTgt spid="4113"/>
                                        </p:tgtEl>
                                        <p:attrNameLst>
                                          <p:attrName>ppt_x</p:attrName>
                                        </p:attrNameLst>
                                      </p:cBhvr>
                                      <p:tavLst>
                                        <p:tav tm="0">
                                          <p:val>
                                            <p:strVal val="0-#ppt_w/2"/>
                                          </p:val>
                                        </p:tav>
                                        <p:tav tm="100000">
                                          <p:val>
                                            <p:strVal val="#ppt_x"/>
                                          </p:val>
                                        </p:tav>
                                      </p:tavLst>
                                    </p:anim>
                                    <p:anim calcmode="lin" valueType="num">
                                      <p:cBhvr additive="base">
                                        <p:cTn id="13" dur="500" fill="hold"/>
                                        <p:tgtEl>
                                          <p:spTgt spid="41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1" grpId="0" animBg="1" autoUpdateAnimBg="0"/>
      <p:bldP spid="4113" grpId="0" animBg="1"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n-AU"/>
          </a:p>
        </p:txBody>
      </p:sp>
      <p:sp>
        <p:nvSpPr>
          <p:cNvPr id="5" name="Altbilgi Yer Tutucusu 4"/>
          <p:cNvSpPr>
            <a:spLocks noGrp="1"/>
          </p:cNvSpPr>
          <p:nvPr>
            <p:ph type="ftr" sz="quarter" idx="11"/>
          </p:nvPr>
        </p:nvSpPr>
        <p:spPr/>
        <p:txBody>
          <a:bodyPr/>
          <a:lstStyle>
            <a:lvl1pPr>
              <a:defRPr/>
            </a:lvl1pPr>
          </a:lstStyle>
          <a:p>
            <a:endParaRPr lang="en-AU"/>
          </a:p>
        </p:txBody>
      </p:sp>
      <p:sp>
        <p:nvSpPr>
          <p:cNvPr id="6" name="Slayt Numarası Yer Tutucusu 5"/>
          <p:cNvSpPr>
            <a:spLocks noGrp="1"/>
          </p:cNvSpPr>
          <p:nvPr>
            <p:ph type="sldNum" sz="quarter" idx="12"/>
          </p:nvPr>
        </p:nvSpPr>
        <p:spPr/>
        <p:txBody>
          <a:bodyPr/>
          <a:lstStyle>
            <a:lvl1pPr>
              <a:defRPr/>
            </a:lvl1pPr>
          </a:lstStyle>
          <a:p>
            <a:fld id="{5AD787A0-CD09-444A-911F-E0ECF4EDB0DC}" type="slidenum">
              <a:rPr lang="en-AU"/>
              <a:pPr/>
              <a:t>‹#›</a:t>
            </a:fld>
            <a:endParaRPr lang="en-AU"/>
          </a:p>
        </p:txBody>
      </p:sp>
    </p:spTree>
    <p:extLst>
      <p:ext uri="{BB962C8B-B14F-4D97-AF65-F5344CB8AC3E}">
        <p14:creationId xmlns:p14="http://schemas.microsoft.com/office/powerpoint/2010/main" val="1001003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953250" y="144463"/>
            <a:ext cx="1962150" cy="5951537"/>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1066800" y="144463"/>
            <a:ext cx="5734050" cy="595153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n-AU"/>
          </a:p>
        </p:txBody>
      </p:sp>
      <p:sp>
        <p:nvSpPr>
          <p:cNvPr id="5" name="Altbilgi Yer Tutucusu 4"/>
          <p:cNvSpPr>
            <a:spLocks noGrp="1"/>
          </p:cNvSpPr>
          <p:nvPr>
            <p:ph type="ftr" sz="quarter" idx="11"/>
          </p:nvPr>
        </p:nvSpPr>
        <p:spPr/>
        <p:txBody>
          <a:bodyPr/>
          <a:lstStyle>
            <a:lvl1pPr>
              <a:defRPr/>
            </a:lvl1pPr>
          </a:lstStyle>
          <a:p>
            <a:endParaRPr lang="en-AU"/>
          </a:p>
        </p:txBody>
      </p:sp>
      <p:sp>
        <p:nvSpPr>
          <p:cNvPr id="6" name="Slayt Numarası Yer Tutucusu 5"/>
          <p:cNvSpPr>
            <a:spLocks noGrp="1"/>
          </p:cNvSpPr>
          <p:nvPr>
            <p:ph type="sldNum" sz="quarter" idx="12"/>
          </p:nvPr>
        </p:nvSpPr>
        <p:spPr/>
        <p:txBody>
          <a:bodyPr/>
          <a:lstStyle>
            <a:lvl1pPr>
              <a:defRPr/>
            </a:lvl1pPr>
          </a:lstStyle>
          <a:p>
            <a:fld id="{67C333C5-FFD5-4F95-AFF5-123FA570127B}" type="slidenum">
              <a:rPr lang="en-AU"/>
              <a:pPr/>
              <a:t>‹#›</a:t>
            </a:fld>
            <a:endParaRPr lang="en-AU"/>
          </a:p>
        </p:txBody>
      </p:sp>
    </p:spTree>
    <p:extLst>
      <p:ext uri="{BB962C8B-B14F-4D97-AF65-F5344CB8AC3E}">
        <p14:creationId xmlns:p14="http://schemas.microsoft.com/office/powerpoint/2010/main" val="327241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n-AU"/>
          </a:p>
        </p:txBody>
      </p:sp>
      <p:sp>
        <p:nvSpPr>
          <p:cNvPr id="5" name="Altbilgi Yer Tutucusu 4"/>
          <p:cNvSpPr>
            <a:spLocks noGrp="1"/>
          </p:cNvSpPr>
          <p:nvPr>
            <p:ph type="ftr" sz="quarter" idx="11"/>
          </p:nvPr>
        </p:nvSpPr>
        <p:spPr/>
        <p:txBody>
          <a:bodyPr/>
          <a:lstStyle>
            <a:lvl1pPr>
              <a:defRPr/>
            </a:lvl1pPr>
          </a:lstStyle>
          <a:p>
            <a:endParaRPr lang="en-AU"/>
          </a:p>
        </p:txBody>
      </p:sp>
      <p:sp>
        <p:nvSpPr>
          <p:cNvPr id="6" name="Slayt Numarası Yer Tutucusu 5"/>
          <p:cNvSpPr>
            <a:spLocks noGrp="1"/>
          </p:cNvSpPr>
          <p:nvPr>
            <p:ph type="sldNum" sz="quarter" idx="12"/>
          </p:nvPr>
        </p:nvSpPr>
        <p:spPr/>
        <p:txBody>
          <a:bodyPr/>
          <a:lstStyle>
            <a:lvl1pPr>
              <a:defRPr/>
            </a:lvl1pPr>
          </a:lstStyle>
          <a:p>
            <a:fld id="{A01E186A-48FB-46F7-A2D8-586A8878CBB1}" type="slidenum">
              <a:rPr lang="en-AU"/>
              <a:pPr/>
              <a:t>‹#›</a:t>
            </a:fld>
            <a:endParaRPr lang="en-AU"/>
          </a:p>
        </p:txBody>
      </p:sp>
    </p:spTree>
    <p:extLst>
      <p:ext uri="{BB962C8B-B14F-4D97-AF65-F5344CB8AC3E}">
        <p14:creationId xmlns:p14="http://schemas.microsoft.com/office/powerpoint/2010/main" val="2894066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en-AU"/>
          </a:p>
        </p:txBody>
      </p:sp>
      <p:sp>
        <p:nvSpPr>
          <p:cNvPr id="5" name="Altbilgi Yer Tutucusu 4"/>
          <p:cNvSpPr>
            <a:spLocks noGrp="1"/>
          </p:cNvSpPr>
          <p:nvPr>
            <p:ph type="ftr" sz="quarter" idx="11"/>
          </p:nvPr>
        </p:nvSpPr>
        <p:spPr/>
        <p:txBody>
          <a:bodyPr/>
          <a:lstStyle>
            <a:lvl1pPr>
              <a:defRPr/>
            </a:lvl1pPr>
          </a:lstStyle>
          <a:p>
            <a:endParaRPr lang="en-AU"/>
          </a:p>
        </p:txBody>
      </p:sp>
      <p:sp>
        <p:nvSpPr>
          <p:cNvPr id="6" name="Slayt Numarası Yer Tutucusu 5"/>
          <p:cNvSpPr>
            <a:spLocks noGrp="1"/>
          </p:cNvSpPr>
          <p:nvPr>
            <p:ph type="sldNum" sz="quarter" idx="12"/>
          </p:nvPr>
        </p:nvSpPr>
        <p:spPr/>
        <p:txBody>
          <a:bodyPr/>
          <a:lstStyle>
            <a:lvl1pPr>
              <a:defRPr/>
            </a:lvl1pPr>
          </a:lstStyle>
          <a:p>
            <a:fld id="{E796FCF7-1F03-4A9B-9D33-D9994B28997A}" type="slidenum">
              <a:rPr lang="en-AU"/>
              <a:pPr/>
              <a:t>‹#›</a:t>
            </a:fld>
            <a:endParaRPr lang="en-AU"/>
          </a:p>
        </p:txBody>
      </p:sp>
    </p:spTree>
    <p:extLst>
      <p:ext uri="{BB962C8B-B14F-4D97-AF65-F5344CB8AC3E}">
        <p14:creationId xmlns:p14="http://schemas.microsoft.com/office/powerpoint/2010/main" val="3671340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1066800" y="19812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5067300" y="19812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en-AU"/>
          </a:p>
        </p:txBody>
      </p:sp>
      <p:sp>
        <p:nvSpPr>
          <p:cNvPr id="6" name="Altbilgi Yer Tutucusu 5"/>
          <p:cNvSpPr>
            <a:spLocks noGrp="1"/>
          </p:cNvSpPr>
          <p:nvPr>
            <p:ph type="ftr" sz="quarter" idx="11"/>
          </p:nvPr>
        </p:nvSpPr>
        <p:spPr/>
        <p:txBody>
          <a:bodyPr/>
          <a:lstStyle>
            <a:lvl1pPr>
              <a:defRPr/>
            </a:lvl1pPr>
          </a:lstStyle>
          <a:p>
            <a:endParaRPr lang="en-AU"/>
          </a:p>
        </p:txBody>
      </p:sp>
      <p:sp>
        <p:nvSpPr>
          <p:cNvPr id="7" name="Slayt Numarası Yer Tutucusu 6"/>
          <p:cNvSpPr>
            <a:spLocks noGrp="1"/>
          </p:cNvSpPr>
          <p:nvPr>
            <p:ph type="sldNum" sz="quarter" idx="12"/>
          </p:nvPr>
        </p:nvSpPr>
        <p:spPr/>
        <p:txBody>
          <a:bodyPr/>
          <a:lstStyle>
            <a:lvl1pPr>
              <a:defRPr/>
            </a:lvl1pPr>
          </a:lstStyle>
          <a:p>
            <a:fld id="{0EA76EED-45C1-47BD-B2FD-251E61D4E99C}" type="slidenum">
              <a:rPr lang="en-AU"/>
              <a:pPr/>
              <a:t>‹#›</a:t>
            </a:fld>
            <a:endParaRPr lang="en-AU"/>
          </a:p>
        </p:txBody>
      </p:sp>
    </p:spTree>
    <p:extLst>
      <p:ext uri="{BB962C8B-B14F-4D97-AF65-F5344CB8AC3E}">
        <p14:creationId xmlns:p14="http://schemas.microsoft.com/office/powerpoint/2010/main" val="3373590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en-AU"/>
          </a:p>
        </p:txBody>
      </p:sp>
      <p:sp>
        <p:nvSpPr>
          <p:cNvPr id="8" name="Altbilgi Yer Tutucusu 7"/>
          <p:cNvSpPr>
            <a:spLocks noGrp="1"/>
          </p:cNvSpPr>
          <p:nvPr>
            <p:ph type="ftr" sz="quarter" idx="11"/>
          </p:nvPr>
        </p:nvSpPr>
        <p:spPr/>
        <p:txBody>
          <a:bodyPr/>
          <a:lstStyle>
            <a:lvl1pPr>
              <a:defRPr/>
            </a:lvl1pPr>
          </a:lstStyle>
          <a:p>
            <a:endParaRPr lang="en-AU"/>
          </a:p>
        </p:txBody>
      </p:sp>
      <p:sp>
        <p:nvSpPr>
          <p:cNvPr id="9" name="Slayt Numarası Yer Tutucusu 8"/>
          <p:cNvSpPr>
            <a:spLocks noGrp="1"/>
          </p:cNvSpPr>
          <p:nvPr>
            <p:ph type="sldNum" sz="quarter" idx="12"/>
          </p:nvPr>
        </p:nvSpPr>
        <p:spPr/>
        <p:txBody>
          <a:bodyPr/>
          <a:lstStyle>
            <a:lvl1pPr>
              <a:defRPr/>
            </a:lvl1pPr>
          </a:lstStyle>
          <a:p>
            <a:fld id="{195C6F45-7BC4-4FA3-8443-B1DCFC12F91C}" type="slidenum">
              <a:rPr lang="en-AU"/>
              <a:pPr/>
              <a:t>‹#›</a:t>
            </a:fld>
            <a:endParaRPr lang="en-AU"/>
          </a:p>
        </p:txBody>
      </p:sp>
    </p:spTree>
    <p:extLst>
      <p:ext uri="{BB962C8B-B14F-4D97-AF65-F5344CB8AC3E}">
        <p14:creationId xmlns:p14="http://schemas.microsoft.com/office/powerpoint/2010/main" val="2969597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en-AU"/>
          </a:p>
        </p:txBody>
      </p:sp>
      <p:sp>
        <p:nvSpPr>
          <p:cNvPr id="4" name="Altbilgi Yer Tutucusu 3"/>
          <p:cNvSpPr>
            <a:spLocks noGrp="1"/>
          </p:cNvSpPr>
          <p:nvPr>
            <p:ph type="ftr" sz="quarter" idx="11"/>
          </p:nvPr>
        </p:nvSpPr>
        <p:spPr/>
        <p:txBody>
          <a:bodyPr/>
          <a:lstStyle>
            <a:lvl1pPr>
              <a:defRPr/>
            </a:lvl1pPr>
          </a:lstStyle>
          <a:p>
            <a:endParaRPr lang="en-AU"/>
          </a:p>
        </p:txBody>
      </p:sp>
      <p:sp>
        <p:nvSpPr>
          <p:cNvPr id="5" name="Slayt Numarası Yer Tutucusu 4"/>
          <p:cNvSpPr>
            <a:spLocks noGrp="1"/>
          </p:cNvSpPr>
          <p:nvPr>
            <p:ph type="sldNum" sz="quarter" idx="12"/>
          </p:nvPr>
        </p:nvSpPr>
        <p:spPr/>
        <p:txBody>
          <a:bodyPr/>
          <a:lstStyle>
            <a:lvl1pPr>
              <a:defRPr/>
            </a:lvl1pPr>
          </a:lstStyle>
          <a:p>
            <a:fld id="{4D994611-15B4-4CB4-A52F-6701DED616C3}" type="slidenum">
              <a:rPr lang="en-AU"/>
              <a:pPr/>
              <a:t>‹#›</a:t>
            </a:fld>
            <a:endParaRPr lang="en-AU"/>
          </a:p>
        </p:txBody>
      </p:sp>
    </p:spTree>
    <p:extLst>
      <p:ext uri="{BB962C8B-B14F-4D97-AF65-F5344CB8AC3E}">
        <p14:creationId xmlns:p14="http://schemas.microsoft.com/office/powerpoint/2010/main" val="570679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en-AU"/>
          </a:p>
        </p:txBody>
      </p:sp>
      <p:sp>
        <p:nvSpPr>
          <p:cNvPr id="3" name="Altbilgi Yer Tutucusu 2"/>
          <p:cNvSpPr>
            <a:spLocks noGrp="1"/>
          </p:cNvSpPr>
          <p:nvPr>
            <p:ph type="ftr" sz="quarter" idx="11"/>
          </p:nvPr>
        </p:nvSpPr>
        <p:spPr/>
        <p:txBody>
          <a:bodyPr/>
          <a:lstStyle>
            <a:lvl1pPr>
              <a:defRPr/>
            </a:lvl1pPr>
          </a:lstStyle>
          <a:p>
            <a:endParaRPr lang="en-AU"/>
          </a:p>
        </p:txBody>
      </p:sp>
      <p:sp>
        <p:nvSpPr>
          <p:cNvPr id="4" name="Slayt Numarası Yer Tutucusu 3"/>
          <p:cNvSpPr>
            <a:spLocks noGrp="1"/>
          </p:cNvSpPr>
          <p:nvPr>
            <p:ph type="sldNum" sz="quarter" idx="12"/>
          </p:nvPr>
        </p:nvSpPr>
        <p:spPr/>
        <p:txBody>
          <a:bodyPr/>
          <a:lstStyle>
            <a:lvl1pPr>
              <a:defRPr/>
            </a:lvl1pPr>
          </a:lstStyle>
          <a:p>
            <a:fld id="{FF0941C9-B18E-40C5-87CD-5A85E89218AC}" type="slidenum">
              <a:rPr lang="en-AU"/>
              <a:pPr/>
              <a:t>‹#›</a:t>
            </a:fld>
            <a:endParaRPr lang="en-AU"/>
          </a:p>
        </p:txBody>
      </p:sp>
    </p:spTree>
    <p:extLst>
      <p:ext uri="{BB962C8B-B14F-4D97-AF65-F5344CB8AC3E}">
        <p14:creationId xmlns:p14="http://schemas.microsoft.com/office/powerpoint/2010/main" val="2261982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en-AU"/>
          </a:p>
        </p:txBody>
      </p:sp>
      <p:sp>
        <p:nvSpPr>
          <p:cNvPr id="6" name="Altbilgi Yer Tutucusu 5"/>
          <p:cNvSpPr>
            <a:spLocks noGrp="1"/>
          </p:cNvSpPr>
          <p:nvPr>
            <p:ph type="ftr" sz="quarter" idx="11"/>
          </p:nvPr>
        </p:nvSpPr>
        <p:spPr/>
        <p:txBody>
          <a:bodyPr/>
          <a:lstStyle>
            <a:lvl1pPr>
              <a:defRPr/>
            </a:lvl1pPr>
          </a:lstStyle>
          <a:p>
            <a:endParaRPr lang="en-AU"/>
          </a:p>
        </p:txBody>
      </p:sp>
      <p:sp>
        <p:nvSpPr>
          <p:cNvPr id="7" name="Slayt Numarası Yer Tutucusu 6"/>
          <p:cNvSpPr>
            <a:spLocks noGrp="1"/>
          </p:cNvSpPr>
          <p:nvPr>
            <p:ph type="sldNum" sz="quarter" idx="12"/>
          </p:nvPr>
        </p:nvSpPr>
        <p:spPr/>
        <p:txBody>
          <a:bodyPr/>
          <a:lstStyle>
            <a:lvl1pPr>
              <a:defRPr/>
            </a:lvl1pPr>
          </a:lstStyle>
          <a:p>
            <a:fld id="{A1AB173D-E1B0-4242-91F5-542A012B449B}" type="slidenum">
              <a:rPr lang="en-AU"/>
              <a:pPr/>
              <a:t>‹#›</a:t>
            </a:fld>
            <a:endParaRPr lang="en-AU"/>
          </a:p>
        </p:txBody>
      </p:sp>
    </p:spTree>
    <p:extLst>
      <p:ext uri="{BB962C8B-B14F-4D97-AF65-F5344CB8AC3E}">
        <p14:creationId xmlns:p14="http://schemas.microsoft.com/office/powerpoint/2010/main" val="177115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en-AU"/>
          </a:p>
        </p:txBody>
      </p:sp>
      <p:sp>
        <p:nvSpPr>
          <p:cNvPr id="6" name="Altbilgi Yer Tutucusu 5"/>
          <p:cNvSpPr>
            <a:spLocks noGrp="1"/>
          </p:cNvSpPr>
          <p:nvPr>
            <p:ph type="ftr" sz="quarter" idx="11"/>
          </p:nvPr>
        </p:nvSpPr>
        <p:spPr/>
        <p:txBody>
          <a:bodyPr/>
          <a:lstStyle>
            <a:lvl1pPr>
              <a:defRPr/>
            </a:lvl1pPr>
          </a:lstStyle>
          <a:p>
            <a:endParaRPr lang="en-AU"/>
          </a:p>
        </p:txBody>
      </p:sp>
      <p:sp>
        <p:nvSpPr>
          <p:cNvPr id="7" name="Slayt Numarası Yer Tutucusu 6"/>
          <p:cNvSpPr>
            <a:spLocks noGrp="1"/>
          </p:cNvSpPr>
          <p:nvPr>
            <p:ph type="sldNum" sz="quarter" idx="12"/>
          </p:nvPr>
        </p:nvSpPr>
        <p:spPr/>
        <p:txBody>
          <a:bodyPr/>
          <a:lstStyle>
            <a:lvl1pPr>
              <a:defRPr/>
            </a:lvl1pPr>
          </a:lstStyle>
          <a:p>
            <a:fld id="{D48E94DE-1C93-418E-BFEE-5E93DF69E260}" type="slidenum">
              <a:rPr lang="en-AU"/>
              <a:pPr/>
              <a:t>‹#›</a:t>
            </a:fld>
            <a:endParaRPr lang="en-AU"/>
          </a:p>
        </p:txBody>
      </p:sp>
    </p:spTree>
    <p:extLst>
      <p:ext uri="{BB962C8B-B14F-4D97-AF65-F5344CB8AC3E}">
        <p14:creationId xmlns:p14="http://schemas.microsoft.com/office/powerpoint/2010/main" val="426106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152400" y="314325"/>
            <a:ext cx="847725" cy="6543675"/>
            <a:chOff x="96" y="198"/>
            <a:chExt cx="534" cy="4122"/>
          </a:xfrm>
        </p:grpSpPr>
        <p:sp>
          <p:nvSpPr>
            <p:cNvPr id="3075" name="AutoShape 3"/>
            <p:cNvSpPr>
              <a:spLocks noChangeArrowheads="1"/>
            </p:cNvSpPr>
            <p:nvPr/>
          </p:nvSpPr>
          <p:spPr bwMode="auto">
            <a:xfrm rot="5400000" flipH="1">
              <a:off x="82" y="1994"/>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76" name="AutoShape 4"/>
            <p:cNvSpPr>
              <a:spLocks noChangeArrowheads="1"/>
            </p:cNvSpPr>
            <p:nvPr/>
          </p:nvSpPr>
          <p:spPr bwMode="auto">
            <a:xfrm rot="5400000" flipH="1">
              <a:off x="82" y="2588"/>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77" name="AutoShape 5"/>
            <p:cNvSpPr>
              <a:spLocks noChangeArrowheads="1"/>
            </p:cNvSpPr>
            <p:nvPr/>
          </p:nvSpPr>
          <p:spPr bwMode="auto">
            <a:xfrm rot="5400000" flipH="1">
              <a:off x="81" y="3181"/>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78" name="AutoShape 6"/>
            <p:cNvSpPr>
              <a:spLocks noChangeArrowheads="1"/>
            </p:cNvSpPr>
            <p:nvPr/>
          </p:nvSpPr>
          <p:spPr bwMode="auto">
            <a:xfrm rot="5400000" flipH="1">
              <a:off x="84" y="3774"/>
              <a:ext cx="558" cy="533"/>
            </a:xfrm>
            <a:prstGeom prst="parallelogram">
              <a:avLst>
                <a:gd name="adj" fmla="val 55437"/>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79" name="AutoShape 7"/>
            <p:cNvSpPr>
              <a:spLocks noChangeArrowheads="1"/>
            </p:cNvSpPr>
            <p:nvPr/>
          </p:nvSpPr>
          <p:spPr bwMode="auto">
            <a:xfrm rot="5400000" flipH="1">
              <a:off x="82" y="213"/>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80" name="AutoShape 8"/>
            <p:cNvSpPr>
              <a:spLocks noChangeArrowheads="1"/>
            </p:cNvSpPr>
            <p:nvPr/>
          </p:nvSpPr>
          <p:spPr bwMode="auto">
            <a:xfrm rot="5400000" flipH="1">
              <a:off x="81" y="803"/>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81" name="AutoShape 9"/>
            <p:cNvSpPr>
              <a:spLocks noChangeArrowheads="1"/>
            </p:cNvSpPr>
            <p:nvPr/>
          </p:nvSpPr>
          <p:spPr bwMode="auto">
            <a:xfrm rot="5400000" flipH="1">
              <a:off x="81" y="1399"/>
              <a:ext cx="564" cy="533"/>
            </a:xfrm>
            <a:prstGeom prst="parallelogram">
              <a:avLst>
                <a:gd name="adj" fmla="val 56034"/>
              </a:avLst>
            </a:prstGeom>
            <a:gradFill rotWithShape="0">
              <a:gsLst>
                <a:gs pos="0">
                  <a:schemeClr val="accent1"/>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grpSp>
      <p:sp>
        <p:nvSpPr>
          <p:cNvPr id="3082" name="Rectangle 10"/>
          <p:cNvSpPr>
            <a:spLocks noChangeArrowheads="1"/>
          </p:cNvSpPr>
          <p:nvPr/>
        </p:nvSpPr>
        <p:spPr bwMode="auto">
          <a:xfrm>
            <a:off x="441325" y="0"/>
            <a:ext cx="276225" cy="6858000"/>
          </a:xfrm>
          <a:prstGeom prst="rect">
            <a:avLst/>
          </a:prstGeom>
          <a:gradFill rotWithShape="0">
            <a:gsLst>
              <a:gs pos="0">
                <a:schemeClr val="bg2"/>
              </a:gs>
              <a:gs pos="50000">
                <a:schemeClr val="folHlink"/>
              </a:gs>
              <a:gs pos="100000">
                <a:schemeClr val="bg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tr-TR"/>
          </a:p>
        </p:txBody>
      </p:sp>
      <p:sp>
        <p:nvSpPr>
          <p:cNvPr id="3083" name="AutoShape 11"/>
          <p:cNvSpPr>
            <a:spLocks noChangeArrowheads="1"/>
          </p:cNvSpPr>
          <p:nvPr/>
        </p:nvSpPr>
        <p:spPr bwMode="auto">
          <a:xfrm flipH="1">
            <a:off x="547688" y="1703388"/>
            <a:ext cx="8596312" cy="254000"/>
          </a:xfrm>
          <a:prstGeom prst="homePlate">
            <a:avLst>
              <a:gd name="adj" fmla="val 58913"/>
            </a:avLst>
          </a:prstGeom>
          <a:gradFill rotWithShape="0">
            <a:gsLst>
              <a:gs pos="0">
                <a:schemeClr val="bg2"/>
              </a:gs>
              <a:gs pos="50000">
                <a:schemeClr val="folHlink"/>
              </a:gs>
              <a:gs pos="100000">
                <a:schemeClr val="bg2"/>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tr-TR"/>
          </a:p>
        </p:txBody>
      </p:sp>
      <p:sp>
        <p:nvSpPr>
          <p:cNvPr id="3084" name="Oval 12"/>
          <p:cNvSpPr>
            <a:spLocks noChangeArrowheads="1"/>
          </p:cNvSpPr>
          <p:nvPr/>
        </p:nvSpPr>
        <p:spPr bwMode="auto">
          <a:xfrm>
            <a:off x="460375" y="1706563"/>
            <a:ext cx="295275" cy="274637"/>
          </a:xfrm>
          <a:prstGeom prst="ellipse">
            <a:avLst/>
          </a:prstGeom>
          <a:gradFill rotWithShape="0">
            <a:gsLst>
              <a:gs pos="0">
                <a:srgbClr val="FEFFFF"/>
              </a:gs>
              <a:gs pos="100000">
                <a:schemeClr val="folHlink"/>
              </a:gs>
            </a:gsLst>
            <a:path path="shape">
              <a:fillToRect l="50000" t="50000" r="50000" b="50000"/>
            </a:path>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algn="ctr"/>
            <a:endParaRPr kumimoji="1" lang="tr-TR"/>
          </a:p>
        </p:txBody>
      </p:sp>
      <p:sp>
        <p:nvSpPr>
          <p:cNvPr id="3085" name="Rectangle 13"/>
          <p:cNvSpPr>
            <a:spLocks noChangeArrowheads="1"/>
          </p:cNvSpPr>
          <p:nvPr/>
        </p:nvSpPr>
        <p:spPr bwMode="auto">
          <a:xfrm>
            <a:off x="463550" y="1912938"/>
            <a:ext cx="190500" cy="4678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tr-TR"/>
          </a:p>
        </p:txBody>
      </p:sp>
      <p:sp>
        <p:nvSpPr>
          <p:cNvPr id="3086" name="Oval 14"/>
          <p:cNvSpPr>
            <a:spLocks noChangeArrowheads="1"/>
          </p:cNvSpPr>
          <p:nvPr/>
        </p:nvSpPr>
        <p:spPr bwMode="auto">
          <a:xfrm>
            <a:off x="9209088" y="1676400"/>
            <a:ext cx="304800" cy="274638"/>
          </a:xfrm>
          <a:prstGeom prst="ellipse">
            <a:avLst/>
          </a:prstGeom>
          <a:gradFill rotWithShape="0">
            <a:gsLst>
              <a:gs pos="0">
                <a:srgbClr val="FEFFFF"/>
              </a:gs>
              <a:gs pos="100000">
                <a:schemeClr val="folHlink"/>
              </a:gs>
            </a:gsLst>
            <a:path path="shape">
              <a:fillToRect l="50000" t="50000" r="50000" b="50000"/>
            </a:path>
          </a:gra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algn="ctr"/>
            <a:endParaRPr kumimoji="1" lang="tr-TR"/>
          </a:p>
        </p:txBody>
      </p:sp>
      <p:sp>
        <p:nvSpPr>
          <p:cNvPr id="3087" name="Rectangle 15"/>
          <p:cNvSpPr>
            <a:spLocks noChangeArrowheads="1"/>
          </p:cNvSpPr>
          <p:nvPr/>
        </p:nvSpPr>
        <p:spPr bwMode="auto">
          <a:xfrm>
            <a:off x="457200" y="1739900"/>
            <a:ext cx="8751888"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tr-TR"/>
          </a:p>
        </p:txBody>
      </p:sp>
      <p:grpSp>
        <p:nvGrpSpPr>
          <p:cNvPr id="3088" name="Group 16"/>
          <p:cNvGrpSpPr>
            <a:grpSpLocks/>
          </p:cNvGrpSpPr>
          <p:nvPr/>
        </p:nvGrpSpPr>
        <p:grpSpPr bwMode="auto">
          <a:xfrm>
            <a:off x="150813" y="0"/>
            <a:ext cx="849312" cy="6858000"/>
            <a:chOff x="95" y="0"/>
            <a:chExt cx="535" cy="4320"/>
          </a:xfrm>
        </p:grpSpPr>
        <p:sp>
          <p:nvSpPr>
            <p:cNvPr id="3089" name="AutoShape 17"/>
            <p:cNvSpPr>
              <a:spLocks noChangeArrowheads="1"/>
            </p:cNvSpPr>
            <p:nvPr/>
          </p:nvSpPr>
          <p:spPr bwMode="auto">
            <a:xfrm rot="-5400000">
              <a:off x="82" y="2291"/>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90" name="AutoShape 18"/>
            <p:cNvSpPr>
              <a:spLocks noChangeArrowheads="1"/>
            </p:cNvSpPr>
            <p:nvPr/>
          </p:nvSpPr>
          <p:spPr bwMode="auto">
            <a:xfrm rot="-5400000">
              <a:off x="81" y="2886"/>
              <a:ext cx="565" cy="533"/>
            </a:xfrm>
            <a:prstGeom prst="parallelogram">
              <a:avLst>
                <a:gd name="adj" fmla="val 56133"/>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91" name="AutoShape 19"/>
            <p:cNvSpPr>
              <a:spLocks noChangeArrowheads="1"/>
            </p:cNvSpPr>
            <p:nvPr/>
          </p:nvSpPr>
          <p:spPr bwMode="auto">
            <a:xfrm rot="-5400000">
              <a:off x="81" y="3479"/>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92" name="AutoShape 20"/>
            <p:cNvSpPr>
              <a:spLocks noChangeArrowheads="1"/>
            </p:cNvSpPr>
            <p:nvPr/>
          </p:nvSpPr>
          <p:spPr bwMode="auto">
            <a:xfrm rot="-5400000">
              <a:off x="81" y="508"/>
              <a:ext cx="565" cy="533"/>
            </a:xfrm>
            <a:prstGeom prst="parallelogram">
              <a:avLst>
                <a:gd name="adj" fmla="val 56133"/>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93" name="AutoShape 21"/>
            <p:cNvSpPr>
              <a:spLocks noChangeArrowheads="1"/>
            </p:cNvSpPr>
            <p:nvPr/>
          </p:nvSpPr>
          <p:spPr bwMode="auto">
            <a:xfrm rot="-5400000">
              <a:off x="81" y="1101"/>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94" name="AutoShape 22"/>
            <p:cNvSpPr>
              <a:spLocks noChangeArrowheads="1"/>
            </p:cNvSpPr>
            <p:nvPr/>
          </p:nvSpPr>
          <p:spPr bwMode="auto">
            <a:xfrm rot="-5400000">
              <a:off x="81" y="1697"/>
              <a:ext cx="564" cy="533"/>
            </a:xfrm>
            <a:prstGeom prst="parallelogram">
              <a:avLst>
                <a:gd name="adj" fmla="val 56034"/>
              </a:avLst>
            </a:pr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95" name="Freeform 23"/>
            <p:cNvSpPr>
              <a:spLocks/>
            </p:cNvSpPr>
            <p:nvPr/>
          </p:nvSpPr>
          <p:spPr bwMode="auto">
            <a:xfrm>
              <a:off x="98" y="0"/>
              <a:ext cx="532" cy="465"/>
            </a:xfrm>
            <a:custGeom>
              <a:avLst/>
              <a:gdLst>
                <a:gd name="T0" fmla="*/ 1 w 532"/>
                <a:gd name="T1" fmla="*/ 0 h 465"/>
                <a:gd name="T2" fmla="*/ 0 w 532"/>
                <a:gd name="T3" fmla="*/ 166 h 465"/>
                <a:gd name="T4" fmla="*/ 532 w 532"/>
                <a:gd name="T5" fmla="*/ 465 h 465"/>
                <a:gd name="T6" fmla="*/ 532 w 532"/>
                <a:gd name="T7" fmla="*/ 201 h 465"/>
                <a:gd name="T8" fmla="*/ 172 w 532"/>
                <a:gd name="T9" fmla="*/ 0 h 465"/>
                <a:gd name="T10" fmla="*/ 1 w 532"/>
                <a:gd name="T11" fmla="*/ 0 h 465"/>
              </a:gdLst>
              <a:ahLst/>
              <a:cxnLst>
                <a:cxn ang="0">
                  <a:pos x="T0" y="T1"/>
                </a:cxn>
                <a:cxn ang="0">
                  <a:pos x="T2" y="T3"/>
                </a:cxn>
                <a:cxn ang="0">
                  <a:pos x="T4" y="T5"/>
                </a:cxn>
                <a:cxn ang="0">
                  <a:pos x="T6" y="T7"/>
                </a:cxn>
                <a:cxn ang="0">
                  <a:pos x="T8" y="T9"/>
                </a:cxn>
                <a:cxn ang="0">
                  <a:pos x="T10" y="T11"/>
                </a:cxn>
              </a:cxnLst>
              <a:rect l="0" t="0" r="r" b="b"/>
              <a:pathLst>
                <a:path w="532" h="465">
                  <a:moveTo>
                    <a:pt x="1" y="0"/>
                  </a:moveTo>
                  <a:lnTo>
                    <a:pt x="0" y="166"/>
                  </a:lnTo>
                  <a:lnTo>
                    <a:pt x="532" y="465"/>
                  </a:lnTo>
                  <a:lnTo>
                    <a:pt x="532" y="201"/>
                  </a:lnTo>
                  <a:lnTo>
                    <a:pt x="172" y="0"/>
                  </a:lnTo>
                  <a:lnTo>
                    <a:pt x="1" y="0"/>
                  </a:lnTo>
                  <a:close/>
                </a:path>
              </a:pathLst>
            </a:cu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sp>
          <p:nvSpPr>
            <p:cNvPr id="3096" name="Freeform 24"/>
            <p:cNvSpPr>
              <a:spLocks/>
            </p:cNvSpPr>
            <p:nvPr/>
          </p:nvSpPr>
          <p:spPr bwMode="auto">
            <a:xfrm>
              <a:off x="95" y="4060"/>
              <a:ext cx="457" cy="260"/>
            </a:xfrm>
            <a:custGeom>
              <a:avLst/>
              <a:gdLst>
                <a:gd name="T0" fmla="*/ 457 w 457"/>
                <a:gd name="T1" fmla="*/ 260 h 264"/>
                <a:gd name="T2" fmla="*/ 1 w 457"/>
                <a:gd name="T3" fmla="*/ 0 h 264"/>
                <a:gd name="T4" fmla="*/ 0 w 457"/>
                <a:gd name="T5" fmla="*/ 264 h 264"/>
                <a:gd name="T6" fmla="*/ 457 w 457"/>
                <a:gd name="T7" fmla="*/ 260 h 264"/>
              </a:gdLst>
              <a:ahLst/>
              <a:cxnLst>
                <a:cxn ang="0">
                  <a:pos x="T0" y="T1"/>
                </a:cxn>
                <a:cxn ang="0">
                  <a:pos x="T2" y="T3"/>
                </a:cxn>
                <a:cxn ang="0">
                  <a:pos x="T4" y="T5"/>
                </a:cxn>
                <a:cxn ang="0">
                  <a:pos x="T6" y="T7"/>
                </a:cxn>
              </a:cxnLst>
              <a:rect l="0" t="0" r="r" b="b"/>
              <a:pathLst>
                <a:path w="457" h="264">
                  <a:moveTo>
                    <a:pt x="457" y="260"/>
                  </a:moveTo>
                  <a:lnTo>
                    <a:pt x="1" y="0"/>
                  </a:lnTo>
                  <a:lnTo>
                    <a:pt x="0" y="264"/>
                  </a:lnTo>
                  <a:lnTo>
                    <a:pt x="457" y="260"/>
                  </a:lnTo>
                  <a:close/>
                </a:path>
              </a:pathLst>
            </a:custGeom>
            <a:gradFill rotWithShape="0">
              <a:gsLst>
                <a:gs pos="0">
                  <a:schemeClr val="accent2"/>
                </a:gs>
                <a:gs pos="100000">
                  <a:schemeClr val="accent1"/>
                </a:gs>
              </a:gsLst>
              <a:lin ang="0" scaled="1"/>
            </a:gradFill>
            <a:ln>
              <a:noFill/>
            </a:ln>
            <a:effectLst/>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wrap="none" anchor="ctr"/>
            <a:lstStyle/>
            <a:p>
              <a:endParaRPr lang="tr-TR"/>
            </a:p>
          </p:txBody>
        </p:sp>
      </p:grpSp>
      <p:sp>
        <p:nvSpPr>
          <p:cNvPr id="3097" name="Rectangle 25"/>
          <p:cNvSpPr>
            <a:spLocks noGrp="1" noChangeArrowheads="1"/>
          </p:cNvSpPr>
          <p:nvPr>
            <p:ph type="title"/>
          </p:nvPr>
        </p:nvSpPr>
        <p:spPr bwMode="auto">
          <a:xfrm>
            <a:off x="1143000" y="144463"/>
            <a:ext cx="7772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n-AU" smtClean="0"/>
              <a:t>Click to edit Master title style</a:t>
            </a:r>
          </a:p>
        </p:txBody>
      </p:sp>
      <p:sp>
        <p:nvSpPr>
          <p:cNvPr id="3098" name="Rectangle 26"/>
          <p:cNvSpPr>
            <a:spLocks noGrp="1" noChangeArrowheads="1"/>
          </p:cNvSpPr>
          <p:nvPr>
            <p:ph type="body" idx="1"/>
          </p:nvPr>
        </p:nvSpPr>
        <p:spPr bwMode="auto">
          <a:xfrm>
            <a:off x="1066800" y="1981200"/>
            <a:ext cx="7848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3099" name="Rectangle 27"/>
          <p:cNvSpPr>
            <a:spLocks noGrp="1" noChangeArrowheads="1"/>
          </p:cNvSpPr>
          <p:nvPr>
            <p:ph type="dt" sz="half" idx="2"/>
          </p:nvPr>
        </p:nvSpPr>
        <p:spPr bwMode="auto">
          <a:xfrm>
            <a:off x="1154113"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AU"/>
          </a:p>
        </p:txBody>
      </p:sp>
      <p:sp>
        <p:nvSpPr>
          <p:cNvPr id="3100" name="Rectangle 28"/>
          <p:cNvSpPr>
            <a:spLocks noGrp="1" noChangeArrowheads="1"/>
          </p:cNvSpPr>
          <p:nvPr>
            <p:ph type="ftr" sz="quarter" idx="3"/>
          </p:nvPr>
        </p:nvSpPr>
        <p:spPr bwMode="auto">
          <a:xfrm>
            <a:off x="3592513"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AU"/>
          </a:p>
        </p:txBody>
      </p:sp>
      <p:sp>
        <p:nvSpPr>
          <p:cNvPr id="3101" name="Rectangle 29"/>
          <p:cNvSpPr>
            <a:spLocks noGrp="1" noChangeArrowheads="1"/>
          </p:cNvSpPr>
          <p:nvPr>
            <p:ph type="sldNum" sz="quarter" idx="4"/>
          </p:nvPr>
        </p:nvSpPr>
        <p:spPr bwMode="auto">
          <a:xfrm>
            <a:off x="7021513"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C3DE329-68AB-4DA7-A8C4-20376CE2E1AE}" type="slidenum">
              <a:rPr lang="en-AU"/>
              <a:pPr/>
              <a:t>‹#›</a:t>
            </a:fld>
            <a:endParaRPr lang="en-AU"/>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084"/>
                                        </p:tgtEl>
                                        <p:attrNameLst>
                                          <p:attrName>style.visibility</p:attrName>
                                        </p:attrNameLst>
                                      </p:cBhvr>
                                      <p:to>
                                        <p:strVal val="visible"/>
                                      </p:to>
                                    </p:set>
                                    <p:anim calcmode="lin" valueType="num">
                                      <p:cBhvr additive="base">
                                        <p:cTn id="7" dur="500" fill="hold"/>
                                        <p:tgtEl>
                                          <p:spTgt spid="3084"/>
                                        </p:tgtEl>
                                        <p:attrNameLst>
                                          <p:attrName>ppt_x</p:attrName>
                                        </p:attrNameLst>
                                      </p:cBhvr>
                                      <p:tavLst>
                                        <p:tav tm="0">
                                          <p:val>
                                            <p:strVal val="#ppt_x"/>
                                          </p:val>
                                        </p:tav>
                                        <p:tav tm="100000">
                                          <p:val>
                                            <p:strVal val="#ppt_x"/>
                                          </p:val>
                                        </p:tav>
                                      </p:tavLst>
                                    </p:anim>
                                    <p:anim calcmode="lin" valueType="num">
                                      <p:cBhvr additive="base">
                                        <p:cTn id="8" dur="500" fill="hold"/>
                                        <p:tgtEl>
                                          <p:spTgt spid="3084"/>
                                        </p:tgtEl>
                                        <p:attrNameLst>
                                          <p:attrName>ppt_y</p:attrName>
                                        </p:attrNameLst>
                                      </p:cBhvr>
                                      <p:tavLst>
                                        <p:tav tm="0">
                                          <p:val>
                                            <p:strVal val="1+#ppt_h/2"/>
                                          </p:val>
                                        </p:tav>
                                        <p:tav tm="100000">
                                          <p:val>
                                            <p:strVal val="#ppt_y"/>
                                          </p:val>
                                        </p:tav>
                                      </p:tavLst>
                                    </p:anim>
                                  </p:childTnLst>
                                  <p:subTnLst>
                                    <p:set>
                                      <p:cBhvr override="childStyle">
                                        <p:cTn dur="1" fill="hold" display="0" masterRel="sameClick" afterEffect="1">
                                          <p:stCondLst>
                                            <p:cond evt="end" delay="0">
                                              <p:tn val="5"/>
                                            </p:cond>
                                          </p:stCondLst>
                                        </p:cTn>
                                        <p:tgtEl>
                                          <p:spTgt spid="3084"/>
                                        </p:tgtEl>
                                        <p:attrNameLst>
                                          <p:attrName>style.visibility</p:attrName>
                                        </p:attrNameLst>
                                      </p:cBhvr>
                                      <p:to>
                                        <p:strVal val="hidden"/>
                                      </p:to>
                                    </p:set>
                                  </p:sub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086"/>
                                        </p:tgtEl>
                                        <p:attrNameLst>
                                          <p:attrName>style.visibility</p:attrName>
                                        </p:attrNameLst>
                                      </p:cBhvr>
                                      <p:to>
                                        <p:strVal val="visible"/>
                                      </p:to>
                                    </p:set>
                                    <p:anim calcmode="lin" valueType="num">
                                      <p:cBhvr additive="base">
                                        <p:cTn id="12" dur="500" fill="hold"/>
                                        <p:tgtEl>
                                          <p:spTgt spid="3086"/>
                                        </p:tgtEl>
                                        <p:attrNameLst>
                                          <p:attrName>ppt_x</p:attrName>
                                        </p:attrNameLst>
                                      </p:cBhvr>
                                      <p:tavLst>
                                        <p:tav tm="0">
                                          <p:val>
                                            <p:strVal val="0-#ppt_w/2"/>
                                          </p:val>
                                        </p:tav>
                                        <p:tav tm="100000">
                                          <p:val>
                                            <p:strVal val="#ppt_x"/>
                                          </p:val>
                                        </p:tav>
                                      </p:tavLst>
                                    </p:anim>
                                    <p:anim calcmode="lin" valueType="num">
                                      <p:cBhvr additive="base">
                                        <p:cTn id="13" dur="500" fill="hold"/>
                                        <p:tgtEl>
                                          <p:spTgt spid="308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4" grpId="0" animBg="1" autoUpdateAnimBg="0"/>
      <p:bldP spid="3086" grpId="0" animBg="1" autoUpdateAnimBg="0"/>
    </p:bldLst>
  </p:timing>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Arial Black" pitchFamily="34" charset="0"/>
        </a:defRPr>
      </a:lvl9pPr>
    </p:titleStyle>
    <p:bodyStyle>
      <a:lvl1pPr marL="342900" indent="-342900" algn="l" rtl="0" fontAlgn="base">
        <a:spcBef>
          <a:spcPct val="20000"/>
        </a:spcBef>
        <a:spcAft>
          <a:spcPct val="0"/>
        </a:spcAft>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p:cNvSpPr>
            <a:spLocks noGrp="1" noChangeArrowheads="1"/>
          </p:cNvSpPr>
          <p:nvPr>
            <p:ph type="ctrTitle"/>
          </p:nvPr>
        </p:nvSpPr>
        <p:spPr/>
        <p:txBody>
          <a:bodyPr/>
          <a:lstStyle/>
          <a:p>
            <a:endParaRPr lang="tr-TR"/>
          </a:p>
        </p:txBody>
      </p:sp>
      <p:sp>
        <p:nvSpPr>
          <p:cNvPr id="62469" name="Rectangle 5"/>
          <p:cNvSpPr>
            <a:spLocks noGrp="1" noChangeArrowheads="1"/>
          </p:cNvSpPr>
          <p:nvPr>
            <p:ph type="subTitle" idx="1"/>
          </p:nvPr>
        </p:nvSpPr>
        <p:spPr/>
        <p:txBody>
          <a:bodyPr/>
          <a:lstStyle/>
          <a:p>
            <a:endParaRPr lang="tr-TR"/>
          </a:p>
          <a:p>
            <a:r>
              <a:rPr lang="tr-TR" sz="4400"/>
              <a:t>HİZMET NEDİR?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143000" y="385763"/>
            <a:ext cx="7772400" cy="1190625"/>
          </a:xfrm>
        </p:spPr>
        <p:txBody>
          <a:bodyPr/>
          <a:lstStyle/>
          <a:p>
            <a:r>
              <a:rPr lang="tr-TR" sz="3600"/>
              <a:t>HİZMETLERİN DİNAMİK ÇEVRESİ (3)</a:t>
            </a:r>
          </a:p>
        </p:txBody>
      </p:sp>
      <p:sp>
        <p:nvSpPr>
          <p:cNvPr id="13315" name="Rectangle 3"/>
          <p:cNvSpPr>
            <a:spLocks noGrp="1" noChangeArrowheads="1"/>
          </p:cNvSpPr>
          <p:nvPr>
            <p:ph type="body" idx="1"/>
          </p:nvPr>
        </p:nvSpPr>
        <p:spPr/>
        <p:txBody>
          <a:bodyPr/>
          <a:lstStyle/>
          <a:p>
            <a:r>
              <a:rPr lang="tr-TR" sz="2800"/>
              <a:t>LEASING VE KİRALAMADAKİ BÜYÜME</a:t>
            </a:r>
          </a:p>
          <a:p>
            <a:r>
              <a:rPr lang="tr-TR" sz="2800"/>
              <a:t>İMALAT İŞLETMELERİNDE DE HİZMET MERKEZLERİNİN OLUŞTURULMASI</a:t>
            </a:r>
          </a:p>
          <a:p>
            <a:r>
              <a:rPr lang="tr-TR" sz="2800"/>
              <a:t>KAMU VE KAR AMACI GÜTMEYEN ÖRGÜTLERİN ÜZERİNDEKİ YENİ GELİR KAYNAKLARI BULMA BASKISI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143000" y="385763"/>
            <a:ext cx="7772400" cy="1190625"/>
          </a:xfrm>
        </p:spPr>
        <p:txBody>
          <a:bodyPr/>
          <a:lstStyle/>
          <a:p>
            <a:r>
              <a:rPr lang="tr-TR" sz="3600"/>
              <a:t>HİZMETLERİN DİNAMİK ÇEVRESİ (4)</a:t>
            </a:r>
          </a:p>
        </p:txBody>
      </p:sp>
      <p:sp>
        <p:nvSpPr>
          <p:cNvPr id="14339" name="Rectangle 3"/>
          <p:cNvSpPr>
            <a:spLocks noGrp="1" noChangeArrowheads="1"/>
          </p:cNvSpPr>
          <p:nvPr>
            <p:ph type="body" idx="1"/>
          </p:nvPr>
        </p:nvSpPr>
        <p:spPr/>
        <p:txBody>
          <a:bodyPr/>
          <a:lstStyle/>
          <a:p>
            <a:r>
              <a:rPr lang="tr-TR"/>
              <a:t>HİZMET İŞLETMELERİNİN KÜRESELLEŞMESİ</a:t>
            </a:r>
          </a:p>
          <a:p>
            <a:r>
              <a:rPr lang="tr-TR"/>
              <a:t>HİZMET KALİTESİ HAREKETLERİ</a:t>
            </a:r>
          </a:p>
          <a:p>
            <a:r>
              <a:rPr lang="tr-TR"/>
              <a:t>YARATICI YÖNETİCİLERİN İŞE ALINMASI YA DA TERFİ EDİLMELERİ</a:t>
            </a:r>
            <a:endParaRPr lang="en-A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143000" y="509588"/>
            <a:ext cx="7772400" cy="1066800"/>
          </a:xfrm>
        </p:spPr>
        <p:txBody>
          <a:bodyPr/>
          <a:lstStyle/>
          <a:p>
            <a:pPr algn="ctr"/>
            <a:r>
              <a:rPr lang="en-AU" sz="3200"/>
              <a:t>HİZMET PAZARLAMACILARI İÇİN FIRSATLAR</a:t>
            </a:r>
            <a:r>
              <a:rPr lang="tr-TR" sz="3200"/>
              <a:t> (1)</a:t>
            </a:r>
            <a:endParaRPr lang="en-AU" sz="3200"/>
          </a:p>
        </p:txBody>
      </p:sp>
      <p:sp>
        <p:nvSpPr>
          <p:cNvPr id="29699" name="Rectangle 3"/>
          <p:cNvSpPr>
            <a:spLocks noGrp="1" noChangeArrowheads="1"/>
          </p:cNvSpPr>
          <p:nvPr>
            <p:ph type="body" idx="1"/>
          </p:nvPr>
        </p:nvSpPr>
        <p:spPr/>
        <p:txBody>
          <a:bodyPr/>
          <a:lstStyle/>
          <a:p>
            <a:pPr>
              <a:lnSpc>
                <a:spcPct val="90000"/>
              </a:lnSpc>
            </a:pPr>
            <a:r>
              <a:rPr lang="tr-TR"/>
              <a:t>Yasal düzenlemelerin aza indirilmesi</a:t>
            </a:r>
            <a:endParaRPr lang="en-AU"/>
          </a:p>
          <a:p>
            <a:pPr>
              <a:lnSpc>
                <a:spcPct val="90000"/>
              </a:lnSpc>
            </a:pPr>
            <a:r>
              <a:rPr lang="en-AU"/>
              <a:t>   Belli ürünlerin pazarına daha kolay girilmesi</a:t>
            </a:r>
          </a:p>
          <a:p>
            <a:pPr>
              <a:lnSpc>
                <a:spcPct val="90000"/>
              </a:lnSpc>
            </a:pPr>
            <a:r>
              <a:rPr lang="en-AU"/>
              <a:t>Fiyat üzerindeki rekabette daha fazla özgür olunması</a:t>
            </a:r>
          </a:p>
          <a:p>
            <a:pPr>
              <a:lnSpc>
                <a:spcPct val="90000"/>
              </a:lnSpc>
            </a:pPr>
            <a:r>
              <a:rPr lang="en-AU"/>
              <a:t>Hizmet sunumundaki coğrafi kısıtlamaların kaldırılması</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143000" y="385763"/>
            <a:ext cx="7772400" cy="1190625"/>
          </a:xfrm>
        </p:spPr>
        <p:txBody>
          <a:bodyPr/>
          <a:lstStyle/>
          <a:p>
            <a:r>
              <a:rPr lang="en-AU" sz="3600"/>
              <a:t>HİZMET PAZARLAMACILARI İÇİN FIRSATLAR</a:t>
            </a:r>
            <a:r>
              <a:rPr lang="tr-TR" sz="3600"/>
              <a:t> (2)</a:t>
            </a:r>
          </a:p>
        </p:txBody>
      </p:sp>
      <p:sp>
        <p:nvSpPr>
          <p:cNvPr id="30723" name="Rectangle 3"/>
          <p:cNvSpPr>
            <a:spLocks noGrp="1" noChangeArrowheads="1"/>
          </p:cNvSpPr>
          <p:nvPr>
            <p:ph type="body" idx="1"/>
          </p:nvPr>
        </p:nvSpPr>
        <p:spPr/>
        <p:txBody>
          <a:bodyPr/>
          <a:lstStyle/>
          <a:p>
            <a:r>
              <a:rPr lang="en-AU"/>
              <a:t>Hizmet farklılaşmasını anlamlı kılacak ödüller verilmesi</a:t>
            </a:r>
          </a:p>
          <a:p>
            <a:r>
              <a:rPr lang="en-AU"/>
              <a:t>Profesyonel hizmetlerin sağlanmasında mass medyayı kullanma yeteneği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143000" y="22225"/>
            <a:ext cx="7772400" cy="1554163"/>
          </a:xfrm>
        </p:spPr>
        <p:txBody>
          <a:bodyPr/>
          <a:lstStyle/>
          <a:p>
            <a:r>
              <a:rPr lang="en-AU" sz="3200"/>
              <a:t>TEKNOLOJİK YENİLİKLERDEN KAYNAKLANAN PAZARLAMA FIRSATLARI</a:t>
            </a:r>
            <a:endParaRPr lang="en-AU"/>
          </a:p>
        </p:txBody>
      </p:sp>
      <p:sp>
        <p:nvSpPr>
          <p:cNvPr id="33795" name="Rectangle 3"/>
          <p:cNvSpPr>
            <a:spLocks noGrp="1" noChangeArrowheads="1"/>
          </p:cNvSpPr>
          <p:nvPr>
            <p:ph type="body" idx="1"/>
          </p:nvPr>
        </p:nvSpPr>
        <p:spPr/>
        <p:txBody>
          <a:bodyPr/>
          <a:lstStyle/>
          <a:p>
            <a:r>
              <a:rPr lang="en-AU"/>
              <a:t>Yeni ya da geliştirilmiş hizmetlerin yaratılması</a:t>
            </a:r>
          </a:p>
          <a:p>
            <a:r>
              <a:rPr lang="en-AU"/>
              <a:t>Self servis işlemlerine müşterilerin daha fazla katılımı</a:t>
            </a:r>
          </a:p>
          <a:p>
            <a:r>
              <a:rPr lang="en-AU"/>
              <a:t>Merkezileşmiş müşteri hizmet departmanlarının oluşturulması</a:t>
            </a:r>
          </a:p>
          <a:p>
            <a:r>
              <a:rPr lang="en-AU"/>
              <a:t>Müşteri bilgilerinin veri bankası yoluyla kolayca kaydedilmesi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143000" y="509588"/>
            <a:ext cx="7772400" cy="1066800"/>
          </a:xfrm>
        </p:spPr>
        <p:txBody>
          <a:bodyPr/>
          <a:lstStyle/>
          <a:p>
            <a:r>
              <a:rPr lang="en-AU" sz="3200"/>
              <a:t>FRANCHISING DE PAZARLAMA FIRSATLARI</a:t>
            </a:r>
            <a:endParaRPr lang="en-AU"/>
          </a:p>
        </p:txBody>
      </p:sp>
      <p:sp>
        <p:nvSpPr>
          <p:cNvPr id="34819" name="Rectangle 3"/>
          <p:cNvSpPr>
            <a:spLocks noGrp="1" noChangeArrowheads="1"/>
          </p:cNvSpPr>
          <p:nvPr>
            <p:ph type="body" idx="1"/>
          </p:nvPr>
        </p:nvSpPr>
        <p:spPr/>
        <p:txBody>
          <a:bodyPr/>
          <a:lstStyle/>
          <a:p>
            <a:r>
              <a:rPr lang="en-AU" sz="2400"/>
              <a:t>Hizmet özelliklerinin ve fiyatların standart ve belli bir sisteme göre oluşu</a:t>
            </a:r>
          </a:p>
          <a:p>
            <a:r>
              <a:rPr lang="en-AU" sz="2400"/>
              <a:t>Marka tercihleri ve ürünün farkedilmesi konusunda kullanılan reklamların bölgesel, ulusal ve uluslararası yapılması</a:t>
            </a:r>
          </a:p>
          <a:p>
            <a:r>
              <a:rPr lang="en-AU" sz="2400"/>
              <a:t>Aracılık hizmetleri için merkezileşmiş veri tabanlarının oluşturulması</a:t>
            </a:r>
            <a:endParaRPr lang="tr-TR" sz="2400"/>
          </a:p>
          <a:p>
            <a:r>
              <a:rPr lang="en-AU" sz="2400"/>
              <a:t>Merkezileşmiş pazarlama araştırmalarının yapılması</a:t>
            </a:r>
          </a:p>
          <a:p>
            <a:endParaRPr lang="en-AU"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143000" y="509588"/>
            <a:ext cx="7772400" cy="1066800"/>
          </a:xfrm>
        </p:spPr>
        <p:txBody>
          <a:bodyPr/>
          <a:lstStyle/>
          <a:p>
            <a:r>
              <a:rPr lang="en-AU" sz="3200"/>
              <a:t>FİZİKSEL MALLARIN HİZMETLERİNDEKİ FIRSATLAR</a:t>
            </a:r>
            <a:endParaRPr lang="en-AU"/>
          </a:p>
        </p:txBody>
      </p:sp>
      <p:sp>
        <p:nvSpPr>
          <p:cNvPr id="36867" name="Rectangle 3"/>
          <p:cNvSpPr>
            <a:spLocks noGrp="1" noChangeArrowheads="1"/>
          </p:cNvSpPr>
          <p:nvPr>
            <p:ph type="body" idx="1"/>
          </p:nvPr>
        </p:nvSpPr>
        <p:spPr/>
        <p:txBody>
          <a:bodyPr/>
          <a:lstStyle/>
          <a:p>
            <a:r>
              <a:rPr lang="en-AU"/>
              <a:t>Taşıma ve Depolama</a:t>
            </a:r>
          </a:p>
          <a:p>
            <a:r>
              <a:rPr lang="en-AU"/>
              <a:t>Kurma</a:t>
            </a:r>
          </a:p>
          <a:p>
            <a:r>
              <a:rPr lang="en-AU"/>
              <a:t>Yenileme</a:t>
            </a:r>
          </a:p>
          <a:p>
            <a:r>
              <a:rPr lang="en-AU"/>
              <a:t>Bakım, Onarım, Geliştirme</a:t>
            </a:r>
          </a:p>
          <a:p>
            <a:r>
              <a:rPr lang="en-AU"/>
              <a:t>Temizleme</a:t>
            </a:r>
          </a:p>
          <a:p>
            <a:r>
              <a:rPr lang="en-AU"/>
              <a:t>Çevreye duyarlılık bağlamında tek kullanım ya da geri dönüşüm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143000" y="509588"/>
            <a:ext cx="7772400" cy="1066800"/>
          </a:xfrm>
        </p:spPr>
        <p:txBody>
          <a:bodyPr/>
          <a:lstStyle/>
          <a:p>
            <a:r>
              <a:rPr lang="en-AU" sz="3200"/>
              <a:t>ULUSLARARASI PAZARLARDAKİ FIRSATLAR</a:t>
            </a:r>
          </a:p>
        </p:txBody>
      </p:sp>
      <p:sp>
        <p:nvSpPr>
          <p:cNvPr id="37891" name="Rectangle 3"/>
          <p:cNvSpPr>
            <a:spLocks noGrp="1" noChangeArrowheads="1"/>
          </p:cNvSpPr>
          <p:nvPr>
            <p:ph type="body" idx="1"/>
          </p:nvPr>
        </p:nvSpPr>
        <p:spPr/>
        <p:txBody>
          <a:bodyPr/>
          <a:lstStyle/>
          <a:p>
            <a:r>
              <a:rPr lang="en-AU"/>
              <a:t>Hizmet networklerinin oluşturulması</a:t>
            </a:r>
          </a:p>
          <a:p>
            <a:r>
              <a:rPr lang="en-AU"/>
              <a:t>Yerel pazarlama koşullarının bilinmesi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tr-TR"/>
              <a:t>HİZMETLERİN GELİŞİMİ(1)</a:t>
            </a:r>
          </a:p>
        </p:txBody>
      </p:sp>
      <p:sp>
        <p:nvSpPr>
          <p:cNvPr id="45059" name="Rectangle 3"/>
          <p:cNvSpPr>
            <a:spLocks noGrp="1" noChangeArrowheads="1"/>
          </p:cNvSpPr>
          <p:nvPr>
            <p:ph type="body" idx="1"/>
          </p:nvPr>
        </p:nvSpPr>
        <p:spPr/>
        <p:txBody>
          <a:bodyPr/>
          <a:lstStyle/>
          <a:p>
            <a:pPr>
              <a:lnSpc>
                <a:spcPct val="90000"/>
              </a:lnSpc>
            </a:pPr>
            <a:r>
              <a:rPr lang="tr-TR"/>
              <a:t>Euromonitöre göre 2000 yılında Avrupa Birliğinde Milli Gelirin %68’i hizmetlerden gelmektedir.</a:t>
            </a:r>
          </a:p>
          <a:p>
            <a:pPr>
              <a:lnSpc>
                <a:spcPct val="90000"/>
              </a:lnSpc>
            </a:pPr>
            <a:r>
              <a:rPr lang="tr-TR"/>
              <a:t>1970-1997 yılları arasında Avrupa Birliğinde her yıl hizmet sektöründe 1.5 milyon kişi için yeni iş yaratılmıştır.</a:t>
            </a:r>
          </a:p>
          <a:p>
            <a:pPr>
              <a:lnSpc>
                <a:spcPct val="90000"/>
              </a:lnSpc>
            </a:pPr>
            <a:r>
              <a:rPr lang="tr-TR"/>
              <a:t>Çok gelişmiş ülkelerde istihdamın büyük bir yüksek bir oranı hizmet sektöründedir.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tr-TR"/>
              <a:t>HİZMETLERİN GELİŞİMİ (2)</a:t>
            </a:r>
          </a:p>
        </p:txBody>
      </p:sp>
      <p:sp>
        <p:nvSpPr>
          <p:cNvPr id="47107" name="Rectangle 3"/>
          <p:cNvSpPr>
            <a:spLocks noGrp="1" noChangeArrowheads="1"/>
          </p:cNvSpPr>
          <p:nvPr>
            <p:ph type="body" idx="1"/>
          </p:nvPr>
        </p:nvSpPr>
        <p:spPr/>
        <p:txBody>
          <a:bodyPr/>
          <a:lstStyle/>
          <a:p>
            <a:pPr>
              <a:lnSpc>
                <a:spcPct val="90000"/>
              </a:lnSpc>
            </a:pPr>
            <a:r>
              <a:rPr lang="tr-TR"/>
              <a:t>ILO’nun 2004 yılı verilerine göre:</a:t>
            </a:r>
          </a:p>
          <a:p>
            <a:pPr>
              <a:lnSpc>
                <a:spcPct val="90000"/>
              </a:lnSpc>
              <a:buFontTx/>
              <a:buNone/>
            </a:pPr>
            <a:r>
              <a:rPr lang="tr-TR"/>
              <a:t>    *Batıdaki gelişmiş ekonomilerde çalışanların dörtte üçü hizmet sektöründe istihdam edilmektedir.</a:t>
            </a:r>
          </a:p>
          <a:p>
            <a:pPr>
              <a:lnSpc>
                <a:spcPct val="90000"/>
              </a:lnSpc>
              <a:buFontTx/>
              <a:buNone/>
            </a:pPr>
            <a:r>
              <a:rPr lang="tr-TR"/>
              <a:t>Amerika %75</a:t>
            </a:r>
          </a:p>
          <a:p>
            <a:pPr>
              <a:lnSpc>
                <a:spcPct val="90000"/>
              </a:lnSpc>
              <a:buFontTx/>
              <a:buNone/>
            </a:pPr>
            <a:r>
              <a:rPr lang="tr-TR"/>
              <a:t>Kanada %75</a:t>
            </a:r>
          </a:p>
          <a:p>
            <a:pPr>
              <a:lnSpc>
                <a:spcPct val="90000"/>
              </a:lnSpc>
              <a:buFontTx/>
              <a:buNone/>
            </a:pPr>
            <a:r>
              <a:rPr lang="tr-TR"/>
              <a:t>Avustralya %74</a:t>
            </a:r>
          </a:p>
          <a:p>
            <a:pPr>
              <a:lnSpc>
                <a:spcPct val="90000"/>
              </a:lnSpc>
              <a:buFontTx/>
              <a:buNone/>
            </a:pPr>
            <a:r>
              <a:rPr lang="tr-TR"/>
              <a:t>Birleşik Krallık %74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143000" y="996950"/>
            <a:ext cx="7772400" cy="579438"/>
          </a:xfrm>
        </p:spPr>
        <p:txBody>
          <a:bodyPr/>
          <a:lstStyle/>
          <a:p>
            <a:r>
              <a:rPr lang="tr-TR" sz="3200"/>
              <a:t>HİZMET NEDİR? (1)</a:t>
            </a:r>
            <a:endParaRPr lang="en-AU" sz="3200"/>
          </a:p>
        </p:txBody>
      </p:sp>
      <p:sp>
        <p:nvSpPr>
          <p:cNvPr id="63491" name="Rectangle 3"/>
          <p:cNvSpPr>
            <a:spLocks noGrp="1" noChangeArrowheads="1"/>
          </p:cNvSpPr>
          <p:nvPr>
            <p:ph type="body" idx="1"/>
          </p:nvPr>
        </p:nvSpPr>
        <p:spPr/>
        <p:txBody>
          <a:bodyPr/>
          <a:lstStyle/>
          <a:p>
            <a:pPr>
              <a:lnSpc>
                <a:spcPct val="90000"/>
              </a:lnSpc>
            </a:pPr>
            <a:r>
              <a:rPr lang="tr-TR" sz="2400"/>
              <a:t>SATIŞA SUNULAN YA DA MALLARIN SATIŞIYLA BİRLİKTE SAĞLANAN EYLEMLER, YARARLAR YA DA DOYGUNLUKLARDIR </a:t>
            </a:r>
            <a:r>
              <a:rPr lang="tr-TR" sz="2000"/>
              <a:t>(AMA).</a:t>
            </a:r>
          </a:p>
          <a:p>
            <a:pPr>
              <a:lnSpc>
                <a:spcPct val="90000"/>
              </a:lnSpc>
              <a:buFontTx/>
              <a:buNone/>
            </a:pPr>
            <a:endParaRPr lang="tr-TR" sz="2000"/>
          </a:p>
          <a:p>
            <a:pPr>
              <a:lnSpc>
                <a:spcPct val="90000"/>
              </a:lnSpc>
            </a:pPr>
            <a:r>
              <a:rPr lang="tr-TR" sz="2400"/>
              <a:t>BİR MALIN SATIŞINA BAĞLI OLMAKSIZIN SON TÜKETİCİLERE VE İŞLETMELERE PAZARLANDIĞINDA İSTEK VE İHTİYAÇ DOYGUNLUĞU  SAĞLAYAN VE BAĞIMSIZ OLARAK TANIMLANABİLEN EYLEMLERDİR (AMA).</a:t>
            </a:r>
          </a:p>
          <a:p>
            <a:pPr>
              <a:lnSpc>
                <a:spcPct val="90000"/>
              </a:lnSpc>
              <a:buFontTx/>
              <a:buNone/>
            </a:pPr>
            <a:endParaRPr lang="en-A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tr-TR"/>
              <a:t>HİZMETLERİN GELİŞİMİ (3)</a:t>
            </a:r>
          </a:p>
        </p:txBody>
      </p:sp>
      <p:sp>
        <p:nvSpPr>
          <p:cNvPr id="49155" name="Rectangle 3"/>
          <p:cNvSpPr>
            <a:spLocks noGrp="1" noChangeArrowheads="1"/>
          </p:cNvSpPr>
          <p:nvPr>
            <p:ph type="body" idx="1"/>
          </p:nvPr>
        </p:nvSpPr>
        <p:spPr/>
        <p:txBody>
          <a:bodyPr/>
          <a:lstStyle/>
          <a:p>
            <a:r>
              <a:rPr lang="tr-TR"/>
              <a:t>Yine Batı’da olup daha az gelişmiş olan ülkelerde:</a:t>
            </a:r>
          </a:p>
          <a:p>
            <a:r>
              <a:rPr lang="tr-TR"/>
              <a:t>İspanya %59</a:t>
            </a:r>
          </a:p>
          <a:p>
            <a:r>
              <a:rPr lang="tr-TR"/>
              <a:t>Portekiz %53</a:t>
            </a:r>
          </a:p>
          <a:p>
            <a:r>
              <a:rPr lang="tr-TR"/>
              <a:t>Irlanda %53</a:t>
            </a:r>
          </a:p>
          <a:p>
            <a:r>
              <a:rPr lang="tr-TR"/>
              <a:t>Yunanistan %49</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tr-TR"/>
              <a:t>HİZMETLERİN GELİŞİMİ(4)</a:t>
            </a:r>
          </a:p>
        </p:txBody>
      </p:sp>
      <p:sp>
        <p:nvSpPr>
          <p:cNvPr id="51203" name="Rectangle 3"/>
          <p:cNvSpPr>
            <a:spLocks noGrp="1" noChangeArrowheads="1"/>
          </p:cNvSpPr>
          <p:nvPr>
            <p:ph type="body" idx="1"/>
          </p:nvPr>
        </p:nvSpPr>
        <p:spPr/>
        <p:txBody>
          <a:bodyPr/>
          <a:lstStyle/>
          <a:p>
            <a:pPr>
              <a:lnSpc>
                <a:spcPct val="80000"/>
              </a:lnSpc>
            </a:pPr>
            <a:r>
              <a:rPr lang="tr-TR" sz="2000"/>
              <a:t>Az Gelişmiş Ülkelerde:</a:t>
            </a:r>
          </a:p>
          <a:p>
            <a:pPr>
              <a:lnSpc>
                <a:spcPct val="80000"/>
              </a:lnSpc>
              <a:buFontTx/>
              <a:buNone/>
            </a:pPr>
            <a:r>
              <a:rPr lang="tr-TR" sz="2000"/>
              <a:t>Meksika %30</a:t>
            </a:r>
          </a:p>
          <a:p>
            <a:pPr>
              <a:lnSpc>
                <a:spcPct val="80000"/>
              </a:lnSpc>
              <a:buFontTx/>
              <a:buNone/>
            </a:pPr>
            <a:r>
              <a:rPr lang="tr-TR" sz="2000"/>
              <a:t>Bangladeş %28</a:t>
            </a:r>
          </a:p>
          <a:p>
            <a:pPr>
              <a:lnSpc>
                <a:spcPct val="80000"/>
              </a:lnSpc>
              <a:buFontTx/>
              <a:buNone/>
            </a:pPr>
            <a:r>
              <a:rPr lang="tr-TR" sz="2000"/>
              <a:t>Etyopya %9</a:t>
            </a:r>
          </a:p>
          <a:p>
            <a:pPr>
              <a:lnSpc>
                <a:spcPct val="80000"/>
              </a:lnSpc>
              <a:buFontTx/>
              <a:buNone/>
            </a:pPr>
            <a:endParaRPr lang="tr-TR" sz="2000"/>
          </a:p>
          <a:p>
            <a:pPr>
              <a:lnSpc>
                <a:spcPct val="80000"/>
              </a:lnSpc>
            </a:pPr>
            <a:r>
              <a:rPr lang="tr-TR" sz="2000"/>
              <a:t>Ülkelerin gelişmişliği ile hizmet etkinliklerinin düzeyi arasında doğrudan bir bağlantı vardır. </a:t>
            </a:r>
          </a:p>
          <a:p>
            <a:pPr>
              <a:lnSpc>
                <a:spcPct val="80000"/>
              </a:lnSpc>
              <a:buFontTx/>
              <a:buNone/>
            </a:pPr>
            <a:endParaRPr lang="tr-TR" sz="2000"/>
          </a:p>
          <a:p>
            <a:pPr>
              <a:lnSpc>
                <a:spcPct val="80000"/>
              </a:lnSpc>
            </a:pPr>
            <a:r>
              <a:rPr lang="tr-TR" sz="2000"/>
              <a:t>Hizmetler yerel ve ulusal ekonomi üzerinde çarpan etkisine sahiptir.</a:t>
            </a:r>
          </a:p>
          <a:p>
            <a:pPr>
              <a:lnSpc>
                <a:spcPct val="80000"/>
              </a:lnSpc>
              <a:buFontTx/>
              <a:buNone/>
            </a:pPr>
            <a:endParaRPr lang="tr-TR" sz="2000"/>
          </a:p>
          <a:p>
            <a:pPr>
              <a:lnSpc>
                <a:spcPct val="80000"/>
              </a:lnSpc>
            </a:pPr>
            <a:r>
              <a:rPr lang="tr-TR" sz="2000"/>
              <a:t>Hizmetlerin dokunulmazlık yapısı mallara göre ölçümlerini güçleştirmektedir.</a:t>
            </a:r>
          </a:p>
          <a:p>
            <a:pPr>
              <a:lnSpc>
                <a:spcPct val="80000"/>
              </a:lnSpc>
            </a:pPr>
            <a:endParaRPr lang="tr-TR" sz="2000"/>
          </a:p>
          <a:p>
            <a:pPr>
              <a:lnSpc>
                <a:spcPct val="80000"/>
              </a:lnSpc>
              <a:buFontTx/>
              <a:buNone/>
            </a:pPr>
            <a:endParaRPr lang="tr-TR" sz="2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tr-TR"/>
              <a:t>HİZMETLERİN ÖZELLİKLERİ</a:t>
            </a:r>
          </a:p>
        </p:txBody>
      </p:sp>
      <p:sp>
        <p:nvSpPr>
          <p:cNvPr id="55299" name="Rectangle 3"/>
          <p:cNvSpPr>
            <a:spLocks noGrp="1" noChangeArrowheads="1"/>
          </p:cNvSpPr>
          <p:nvPr>
            <p:ph type="body" idx="1"/>
          </p:nvPr>
        </p:nvSpPr>
        <p:spPr/>
        <p:txBody>
          <a:bodyPr/>
          <a:lstStyle/>
          <a:p>
            <a:r>
              <a:rPr lang="tr-TR"/>
              <a:t>Dokunulamaz (Soyut)</a:t>
            </a:r>
          </a:p>
          <a:p>
            <a:r>
              <a:rPr lang="tr-TR"/>
              <a:t>Standardize edilemez</a:t>
            </a:r>
          </a:p>
          <a:p>
            <a:r>
              <a:rPr lang="tr-TR"/>
              <a:t>Depolanamaz</a:t>
            </a:r>
          </a:p>
          <a:p>
            <a:r>
              <a:rPr lang="tr-TR"/>
              <a:t>Eş zamanlı üretilir ve tüketilir</a:t>
            </a:r>
          </a:p>
          <a:p>
            <a:r>
              <a:rPr lang="tr-TR"/>
              <a:t>Sahiplik transfer edilemez</a:t>
            </a:r>
          </a:p>
          <a:p>
            <a:endParaRPr lang="tr-TR"/>
          </a:p>
          <a:p>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tr-TR"/>
              <a:t>HİZMETLERİN ÖZELLİKLERİ</a:t>
            </a:r>
          </a:p>
        </p:txBody>
      </p:sp>
      <p:sp>
        <p:nvSpPr>
          <p:cNvPr id="55299" name="Rectangle 3"/>
          <p:cNvSpPr>
            <a:spLocks noGrp="1" noChangeArrowheads="1"/>
          </p:cNvSpPr>
          <p:nvPr>
            <p:ph type="body" idx="1"/>
          </p:nvPr>
        </p:nvSpPr>
        <p:spPr/>
        <p:txBody>
          <a:bodyPr/>
          <a:lstStyle/>
          <a:p>
            <a:r>
              <a:rPr lang="tr-TR" sz="4000" dirty="0" smtClean="0"/>
              <a:t>Dokunulmazlık</a:t>
            </a:r>
            <a:endParaRPr lang="tr-TR" sz="4000" dirty="0"/>
          </a:p>
          <a:p>
            <a:r>
              <a:rPr lang="tr-TR" sz="2800" dirty="0" smtClean="0"/>
              <a:t>Hizmetle soyuttur,</a:t>
            </a:r>
          </a:p>
          <a:p>
            <a:r>
              <a:rPr lang="tr-TR" sz="2800" dirty="0" smtClean="0"/>
              <a:t>Zihinsel olarak kolayca algılanamaz</a:t>
            </a:r>
          </a:p>
          <a:p>
            <a:r>
              <a:rPr lang="tr-TR" sz="2800" dirty="0" smtClean="0"/>
              <a:t>Sergilenemezler,</a:t>
            </a:r>
          </a:p>
          <a:p>
            <a:r>
              <a:rPr lang="tr-TR" sz="2800" dirty="0" smtClean="0"/>
              <a:t>Tanıtımı zordur</a:t>
            </a:r>
            <a:endParaRPr lang="tr-TR" sz="2800" dirty="0"/>
          </a:p>
          <a:p>
            <a:endParaRPr lang="tr-TR" dirty="0"/>
          </a:p>
        </p:txBody>
      </p:sp>
    </p:spTree>
    <p:extLst>
      <p:ext uri="{BB962C8B-B14F-4D97-AF65-F5344CB8AC3E}">
        <p14:creationId xmlns:p14="http://schemas.microsoft.com/office/powerpoint/2010/main" val="19316399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tr-TR"/>
              <a:t>HİZMETLERİN ÖZELLİKLERİ</a:t>
            </a:r>
          </a:p>
        </p:txBody>
      </p:sp>
      <p:sp>
        <p:nvSpPr>
          <p:cNvPr id="55299" name="Rectangle 3"/>
          <p:cNvSpPr>
            <a:spLocks noGrp="1" noChangeArrowheads="1"/>
          </p:cNvSpPr>
          <p:nvPr>
            <p:ph type="body" idx="1"/>
          </p:nvPr>
        </p:nvSpPr>
        <p:spPr/>
        <p:txBody>
          <a:bodyPr/>
          <a:lstStyle/>
          <a:p>
            <a:r>
              <a:rPr lang="tr-TR" sz="4000" dirty="0" smtClean="0"/>
              <a:t>Türdeş Olmama</a:t>
            </a:r>
            <a:endParaRPr lang="tr-TR" sz="4000" dirty="0"/>
          </a:p>
          <a:p>
            <a:r>
              <a:rPr lang="tr-TR" sz="2800" dirty="0" smtClean="0"/>
              <a:t>İnsanların performansları farklıdır,</a:t>
            </a:r>
          </a:p>
          <a:p>
            <a:r>
              <a:rPr lang="tr-TR" sz="2800" dirty="0" smtClean="0"/>
              <a:t>İki ayrı hizmet aynı olamaz,</a:t>
            </a:r>
          </a:p>
          <a:p>
            <a:r>
              <a:rPr lang="tr-TR" sz="2800" dirty="0" smtClean="0"/>
              <a:t>Aynı hizmetin üretilmemesinin bir çok nedeni olabilir,</a:t>
            </a:r>
          </a:p>
          <a:p>
            <a:r>
              <a:rPr lang="tr-TR" sz="2800" dirty="0" smtClean="0"/>
              <a:t>En önemli neden tarafların beklentileridir.</a:t>
            </a:r>
            <a:endParaRPr lang="tr-TR" sz="2800" dirty="0"/>
          </a:p>
          <a:p>
            <a:endParaRPr lang="tr-TR" dirty="0"/>
          </a:p>
        </p:txBody>
      </p:sp>
    </p:spTree>
    <p:extLst>
      <p:ext uri="{BB962C8B-B14F-4D97-AF65-F5344CB8AC3E}">
        <p14:creationId xmlns:p14="http://schemas.microsoft.com/office/powerpoint/2010/main" val="2958284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tr-TR"/>
              <a:t>HİZMETLERİN ÖZELLİKLERİ</a:t>
            </a:r>
          </a:p>
        </p:txBody>
      </p:sp>
      <p:sp>
        <p:nvSpPr>
          <p:cNvPr id="55299" name="Rectangle 3"/>
          <p:cNvSpPr>
            <a:spLocks noGrp="1" noChangeArrowheads="1"/>
          </p:cNvSpPr>
          <p:nvPr>
            <p:ph type="body" idx="1"/>
          </p:nvPr>
        </p:nvSpPr>
        <p:spPr/>
        <p:txBody>
          <a:bodyPr/>
          <a:lstStyle/>
          <a:p>
            <a:r>
              <a:rPr lang="tr-TR" sz="4000" dirty="0" smtClean="0"/>
              <a:t>Eş Zamanlı Üretim ve Tüketim</a:t>
            </a:r>
            <a:endParaRPr lang="tr-TR" sz="4000" dirty="0"/>
          </a:p>
          <a:p>
            <a:r>
              <a:rPr lang="tr-TR" sz="2800" dirty="0" smtClean="0"/>
              <a:t>Hizmetler üretildiği anda tüketilir,</a:t>
            </a:r>
          </a:p>
          <a:p>
            <a:r>
              <a:rPr lang="tr-TR" sz="2800" dirty="0" smtClean="0"/>
              <a:t>Müşteri hizmet üretiminin bir parçasıdır,</a:t>
            </a:r>
          </a:p>
          <a:p>
            <a:r>
              <a:rPr lang="tr-TR" sz="2800" dirty="0" smtClean="0"/>
              <a:t>Teknolojik gelişmeler hizmet üretimini farklı ortamlara taşıyabilmektedir,</a:t>
            </a:r>
          </a:p>
          <a:p>
            <a:endParaRPr lang="tr-TR" dirty="0"/>
          </a:p>
        </p:txBody>
      </p:sp>
    </p:spTree>
    <p:extLst>
      <p:ext uri="{BB962C8B-B14F-4D97-AF65-F5344CB8AC3E}">
        <p14:creationId xmlns:p14="http://schemas.microsoft.com/office/powerpoint/2010/main" val="2958284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tr-TR"/>
              <a:t>HİZMETLERİN ÖZELLİKLERİ</a:t>
            </a:r>
          </a:p>
        </p:txBody>
      </p:sp>
      <p:sp>
        <p:nvSpPr>
          <p:cNvPr id="55299" name="Rectangle 3"/>
          <p:cNvSpPr>
            <a:spLocks noGrp="1" noChangeArrowheads="1"/>
          </p:cNvSpPr>
          <p:nvPr>
            <p:ph type="body" idx="1"/>
          </p:nvPr>
        </p:nvSpPr>
        <p:spPr/>
        <p:txBody>
          <a:bodyPr/>
          <a:lstStyle/>
          <a:p>
            <a:r>
              <a:rPr lang="tr-TR" sz="4000" dirty="0" smtClean="0"/>
              <a:t>Dayanıksızlık</a:t>
            </a:r>
            <a:endParaRPr lang="tr-TR" sz="4000" dirty="0"/>
          </a:p>
          <a:p>
            <a:r>
              <a:rPr lang="tr-TR" sz="2800" dirty="0" smtClean="0"/>
              <a:t>Hizmetler stoklanamazlar,</a:t>
            </a:r>
          </a:p>
          <a:p>
            <a:r>
              <a:rPr lang="tr-TR" sz="2800" dirty="0" smtClean="0"/>
              <a:t>İade edilemezler veya yeniden satılamazlar</a:t>
            </a:r>
          </a:p>
          <a:p>
            <a:r>
              <a:rPr lang="tr-TR" sz="2800" dirty="0" smtClean="0"/>
              <a:t>Bu nedenle hizmet sunumunun planlanması önemlidir</a:t>
            </a:r>
            <a:endParaRPr lang="tr-TR" sz="2800" dirty="0"/>
          </a:p>
          <a:p>
            <a:endParaRPr lang="tr-TR" dirty="0"/>
          </a:p>
        </p:txBody>
      </p:sp>
    </p:spTree>
    <p:extLst>
      <p:ext uri="{BB962C8B-B14F-4D97-AF65-F5344CB8AC3E}">
        <p14:creationId xmlns:p14="http://schemas.microsoft.com/office/powerpoint/2010/main" val="29582843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tr-TR"/>
              <a:t>HİZMETLERİN ÖZELLİKLERİ</a:t>
            </a:r>
          </a:p>
        </p:txBody>
      </p:sp>
      <p:sp>
        <p:nvSpPr>
          <p:cNvPr id="55299" name="Rectangle 3"/>
          <p:cNvSpPr>
            <a:spLocks noGrp="1" noChangeArrowheads="1"/>
          </p:cNvSpPr>
          <p:nvPr>
            <p:ph type="body" idx="1"/>
          </p:nvPr>
        </p:nvSpPr>
        <p:spPr/>
        <p:txBody>
          <a:bodyPr/>
          <a:lstStyle/>
          <a:p>
            <a:r>
              <a:rPr lang="tr-TR" sz="4000" dirty="0" smtClean="0"/>
              <a:t>Sahiplik Yoktur</a:t>
            </a:r>
            <a:endParaRPr lang="tr-TR" sz="4000" dirty="0"/>
          </a:p>
          <a:p>
            <a:r>
              <a:rPr lang="tr-TR" sz="2800" dirty="0" smtClean="0"/>
              <a:t>Hizmetin mülkiyeti devredilmez,</a:t>
            </a:r>
          </a:p>
          <a:p>
            <a:r>
              <a:rPr lang="tr-TR" sz="2800" dirty="0" smtClean="0"/>
              <a:t>Belirli bir zaman için kullanım hakkına sahip olunabilir,</a:t>
            </a:r>
          </a:p>
          <a:p>
            <a:endParaRPr lang="tr-TR" dirty="0"/>
          </a:p>
        </p:txBody>
      </p:sp>
    </p:spTree>
    <p:extLst>
      <p:ext uri="{BB962C8B-B14F-4D97-AF65-F5344CB8AC3E}">
        <p14:creationId xmlns:p14="http://schemas.microsoft.com/office/powerpoint/2010/main" val="2958284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143000" y="996950"/>
            <a:ext cx="7772400" cy="579438"/>
          </a:xfrm>
        </p:spPr>
        <p:txBody>
          <a:bodyPr/>
          <a:lstStyle/>
          <a:p>
            <a:r>
              <a:rPr lang="tr-TR" sz="3200"/>
              <a:t>HİZMET NEDİR? (2)</a:t>
            </a:r>
            <a:endParaRPr lang="en-AU" sz="3200"/>
          </a:p>
        </p:txBody>
      </p:sp>
      <p:sp>
        <p:nvSpPr>
          <p:cNvPr id="6147" name="Rectangle 3"/>
          <p:cNvSpPr>
            <a:spLocks noGrp="1" noChangeArrowheads="1"/>
          </p:cNvSpPr>
          <p:nvPr>
            <p:ph type="body" idx="1"/>
          </p:nvPr>
        </p:nvSpPr>
        <p:spPr/>
        <p:txBody>
          <a:bodyPr/>
          <a:lstStyle/>
          <a:p>
            <a:pPr>
              <a:lnSpc>
                <a:spcPct val="80000"/>
              </a:lnSpc>
            </a:pPr>
            <a:r>
              <a:rPr lang="tr-TR" sz="1800"/>
              <a:t>HİZMET BİR TARAFIN DİĞERİNE SUNDUĞU, TEMEL OLARAK DOKUNULAMAYAN VE HERHANGİ BİR ŞEYİN SAHİPLİĞİYLE SONUÇLANMAYAN BİR FAALİYET YA DA FAYDADIR. ÜRETİLMESİ İSE FİZİKSEL BİR ÜRÜNE BAĞLI OLABİLİR YA DA OLMAYABİLİR (PHILIP KOTLER VE GARY ARMSTONG).</a:t>
            </a:r>
          </a:p>
          <a:p>
            <a:pPr>
              <a:lnSpc>
                <a:spcPct val="80000"/>
              </a:lnSpc>
              <a:buFontTx/>
              <a:buNone/>
            </a:pPr>
            <a:endParaRPr lang="tr-TR" sz="1800"/>
          </a:p>
          <a:p>
            <a:pPr>
              <a:lnSpc>
                <a:spcPct val="80000"/>
              </a:lnSpc>
            </a:pPr>
            <a:r>
              <a:rPr lang="tr-TR" sz="1800"/>
              <a:t>HİZMET, MUTLAKA OLMASA DA DOĞAL OLARAK AZ YA DA ÇOK DOKUNULMAZ BİR YAPISI OLAN, MÜŞTERİ VE HİZMET PERSONELİVE/VEYA HİZMETİ SAĞLAYANIN FİZİKSEL KAYNAKLARI VEYA MALLARI VE/ VEYA SİSTEMLER ARASINDAKİ ETKİLEŞİM ANINDA OLUŞAN VE MÜŞTERİ PROBLEMLERİNE ÇÖZÜM OLARAK SAĞLANAN BİR FAALİYET YA DA FAALİYET DİZİSİDİR. (GRÖNROOS)</a:t>
            </a:r>
            <a:endParaRPr lang="en-AU" sz="1800"/>
          </a:p>
          <a:p>
            <a:pPr>
              <a:lnSpc>
                <a:spcPct val="80000"/>
              </a:lnSpc>
            </a:pPr>
            <a:endParaRPr lang="tr-TR" sz="1800"/>
          </a:p>
          <a:p>
            <a:pPr>
              <a:lnSpc>
                <a:spcPct val="80000"/>
              </a:lnSpc>
            </a:pPr>
            <a:endParaRPr lang="tr-TR" sz="1800"/>
          </a:p>
          <a:p>
            <a:pPr>
              <a:lnSpc>
                <a:spcPct val="80000"/>
              </a:lnSpc>
            </a:pPr>
            <a:endParaRPr lang="en-AU"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43000" y="996950"/>
            <a:ext cx="7772400" cy="579438"/>
          </a:xfrm>
        </p:spPr>
        <p:txBody>
          <a:bodyPr/>
          <a:lstStyle/>
          <a:p>
            <a:r>
              <a:rPr lang="tr-TR" sz="3200"/>
              <a:t>HİZMET KATEGORİLERİ (AMA)(1)</a:t>
            </a:r>
            <a:endParaRPr lang="en-AU" sz="3200"/>
          </a:p>
        </p:txBody>
      </p:sp>
      <p:sp>
        <p:nvSpPr>
          <p:cNvPr id="8195" name="Rectangle 3"/>
          <p:cNvSpPr>
            <a:spLocks noGrp="1" noChangeArrowheads="1"/>
          </p:cNvSpPr>
          <p:nvPr>
            <p:ph type="body" idx="1"/>
          </p:nvPr>
        </p:nvSpPr>
        <p:spPr/>
        <p:txBody>
          <a:bodyPr/>
          <a:lstStyle/>
          <a:p>
            <a:pPr>
              <a:lnSpc>
                <a:spcPct val="90000"/>
              </a:lnSpc>
              <a:buFontTx/>
              <a:buNone/>
            </a:pPr>
            <a:r>
              <a:rPr lang="tr-TR"/>
              <a:t> *SAĞLIK HİZMETLERİ</a:t>
            </a:r>
          </a:p>
          <a:p>
            <a:pPr>
              <a:lnSpc>
                <a:spcPct val="90000"/>
              </a:lnSpc>
              <a:buFontTx/>
              <a:buNone/>
            </a:pPr>
            <a:r>
              <a:rPr lang="tr-TR"/>
              <a:t> *FİNANSAL HİZMETLER</a:t>
            </a:r>
          </a:p>
          <a:p>
            <a:pPr>
              <a:lnSpc>
                <a:spcPct val="90000"/>
              </a:lnSpc>
              <a:buFontTx/>
              <a:buNone/>
            </a:pPr>
            <a:r>
              <a:rPr lang="tr-TR"/>
              <a:t> *PROFESYONEL HİZMETLER</a:t>
            </a:r>
          </a:p>
          <a:p>
            <a:pPr>
              <a:lnSpc>
                <a:spcPct val="90000"/>
              </a:lnSpc>
              <a:buFontTx/>
              <a:buNone/>
            </a:pPr>
            <a:r>
              <a:rPr lang="tr-TR"/>
              <a:t>(AVUKATLIK, MİMARLIK VB.)</a:t>
            </a:r>
          </a:p>
          <a:p>
            <a:pPr>
              <a:lnSpc>
                <a:spcPct val="90000"/>
              </a:lnSpc>
              <a:buFontTx/>
              <a:buNone/>
            </a:pPr>
            <a:r>
              <a:rPr lang="tr-TR"/>
              <a:t> *KONAKLAMA, SEYAHAT VE TURİZM</a:t>
            </a:r>
          </a:p>
          <a:p>
            <a:pPr>
              <a:lnSpc>
                <a:spcPct val="90000"/>
              </a:lnSpc>
              <a:buFontTx/>
              <a:buNone/>
            </a:pPr>
            <a:r>
              <a:rPr lang="tr-TR"/>
              <a:t> * SPOR, SANAT VE EĞLENDİRME         HİZMETLERİ</a:t>
            </a:r>
            <a:endParaRPr lang="en-A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1143000" y="996950"/>
            <a:ext cx="7772400" cy="579438"/>
          </a:xfrm>
        </p:spPr>
        <p:txBody>
          <a:bodyPr/>
          <a:lstStyle/>
          <a:p>
            <a:r>
              <a:rPr lang="tr-TR" sz="3200"/>
              <a:t>HİZMET KATEGORİLERİ (2)</a:t>
            </a:r>
            <a:endParaRPr lang="en-AU" sz="3200"/>
          </a:p>
        </p:txBody>
      </p:sp>
      <p:sp>
        <p:nvSpPr>
          <p:cNvPr id="1027" name="Rectangle 3"/>
          <p:cNvSpPr>
            <a:spLocks noGrp="1" noChangeArrowheads="1"/>
          </p:cNvSpPr>
          <p:nvPr>
            <p:ph type="body" idx="1"/>
          </p:nvPr>
        </p:nvSpPr>
        <p:spPr/>
        <p:txBody>
          <a:bodyPr/>
          <a:lstStyle/>
          <a:p>
            <a:r>
              <a:rPr lang="tr-TR" sz="2800"/>
              <a:t>KAMUSAL, YARI KAMUSAL, KAR AMACI GÜTMEYEN HİZMETLER</a:t>
            </a:r>
          </a:p>
          <a:p>
            <a:r>
              <a:rPr lang="tr-TR" sz="2800"/>
              <a:t>KANAL, FİZİKSEL DAĞITIM VE KİRALAMA HİZMETLERİ</a:t>
            </a:r>
          </a:p>
          <a:p>
            <a:r>
              <a:rPr lang="tr-TR" sz="2800"/>
              <a:t>EĞİTİM, ARAŞTIRMA HİZMETLERİ</a:t>
            </a:r>
          </a:p>
          <a:p>
            <a:r>
              <a:rPr lang="tr-TR" sz="2800"/>
              <a:t>TELEKOMÜNİKASYON  HİZMETLERİ</a:t>
            </a:r>
          </a:p>
          <a:p>
            <a:r>
              <a:rPr lang="tr-TR" sz="2800"/>
              <a:t>KİŞİSEL VE BAKIM/ONARIM HİZMETLERİ</a:t>
            </a:r>
            <a:endParaRPr lang="en-AU"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43000" y="509588"/>
            <a:ext cx="7772400" cy="1066800"/>
          </a:xfrm>
        </p:spPr>
        <p:txBody>
          <a:bodyPr/>
          <a:lstStyle/>
          <a:p>
            <a:r>
              <a:rPr lang="tr-TR" sz="3200"/>
              <a:t>HİZMET SEKTÖRÜNDEKİ BÜYÜMENİN NEDENLERİ (1)</a:t>
            </a:r>
            <a:endParaRPr lang="en-AU" sz="3200"/>
          </a:p>
        </p:txBody>
      </p:sp>
      <p:sp>
        <p:nvSpPr>
          <p:cNvPr id="9219" name="Rectangle 3"/>
          <p:cNvSpPr>
            <a:spLocks noGrp="1" noChangeArrowheads="1"/>
          </p:cNvSpPr>
          <p:nvPr>
            <p:ph type="body" idx="1"/>
          </p:nvPr>
        </p:nvSpPr>
        <p:spPr/>
        <p:txBody>
          <a:bodyPr/>
          <a:lstStyle/>
          <a:p>
            <a:pPr>
              <a:lnSpc>
                <a:spcPct val="90000"/>
              </a:lnSpc>
            </a:pPr>
            <a:r>
              <a:rPr lang="tr-TR"/>
              <a:t>ZENGİNLİĞİN ARTIŞI</a:t>
            </a:r>
          </a:p>
          <a:p>
            <a:pPr>
              <a:lnSpc>
                <a:spcPct val="90000"/>
              </a:lnSpc>
            </a:pPr>
            <a:r>
              <a:rPr lang="tr-TR"/>
              <a:t>DAHA FAZLA BOŞ ZAMAN</a:t>
            </a:r>
          </a:p>
          <a:p>
            <a:pPr>
              <a:lnSpc>
                <a:spcPct val="90000"/>
              </a:lnSpc>
            </a:pPr>
            <a:r>
              <a:rPr lang="tr-TR"/>
              <a:t>İŞGÜCÜNDEKİ KADIN ORANININ ARTIŞI</a:t>
            </a:r>
          </a:p>
          <a:p>
            <a:pPr>
              <a:lnSpc>
                <a:spcPct val="90000"/>
              </a:lnSpc>
            </a:pPr>
            <a:r>
              <a:rPr lang="tr-TR"/>
              <a:t>YAŞAM BEKLENTİLERİNİN ARTMASI</a:t>
            </a:r>
          </a:p>
          <a:p>
            <a:pPr>
              <a:lnSpc>
                <a:spcPct val="90000"/>
              </a:lnSpc>
            </a:pPr>
            <a:r>
              <a:rPr lang="tr-TR"/>
              <a:t>ÜRÜNLERİN DAHA KARMAŞIK OLUŞU</a:t>
            </a:r>
            <a:endParaRPr lang="en-A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43000" y="509588"/>
            <a:ext cx="7772400" cy="1066800"/>
          </a:xfrm>
        </p:spPr>
        <p:txBody>
          <a:bodyPr/>
          <a:lstStyle/>
          <a:p>
            <a:r>
              <a:rPr lang="tr-TR" sz="3200"/>
              <a:t>HİZMET SEKTÖRÜNDEKİ BÜYÜMENİN NEDENLERİ(2)</a:t>
            </a:r>
            <a:endParaRPr lang="en-AU" sz="3200"/>
          </a:p>
        </p:txBody>
      </p:sp>
      <p:sp>
        <p:nvSpPr>
          <p:cNvPr id="10243" name="Rectangle 3"/>
          <p:cNvSpPr>
            <a:spLocks noGrp="1" noChangeArrowheads="1"/>
          </p:cNvSpPr>
          <p:nvPr>
            <p:ph type="body" idx="1"/>
          </p:nvPr>
        </p:nvSpPr>
        <p:spPr/>
        <p:txBody>
          <a:bodyPr/>
          <a:lstStyle/>
          <a:p>
            <a:r>
              <a:rPr lang="tr-TR"/>
              <a:t>YAŞAMIN KARMAŞIKLIĞININ ARTIŞI</a:t>
            </a:r>
          </a:p>
          <a:p>
            <a:r>
              <a:rPr lang="tr-TR"/>
              <a:t>EKOLOJİYE VE KAYNAKLARIN KITLIĞINA DAHA ÇOK ÖNEM VERİLMESİ</a:t>
            </a:r>
          </a:p>
          <a:p>
            <a:r>
              <a:rPr lang="tr-TR"/>
              <a:t>YENİ ÜRÜNLERİN SAYISININ ARTMASI</a:t>
            </a:r>
            <a:endParaRPr lang="en-A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16013" y="493713"/>
            <a:ext cx="7772400" cy="1066800"/>
          </a:xfrm>
        </p:spPr>
        <p:txBody>
          <a:bodyPr/>
          <a:lstStyle/>
          <a:p>
            <a:r>
              <a:rPr lang="tr-TR" sz="3200"/>
              <a:t>HİZMETLERİN DİNAMİK ÇEVRESİ (1)</a:t>
            </a:r>
            <a:endParaRPr lang="en-AU" sz="3200"/>
          </a:p>
        </p:txBody>
      </p:sp>
      <p:sp>
        <p:nvSpPr>
          <p:cNvPr id="11267" name="Rectangle 3"/>
          <p:cNvSpPr>
            <a:spLocks noGrp="1" noChangeArrowheads="1"/>
          </p:cNvSpPr>
          <p:nvPr>
            <p:ph type="body" idx="1"/>
          </p:nvPr>
        </p:nvSpPr>
        <p:spPr/>
        <p:txBody>
          <a:bodyPr/>
          <a:lstStyle/>
          <a:p>
            <a:r>
              <a:rPr lang="tr-TR"/>
              <a:t>DEVLET DÜZENLEMELERİNİN DEĞİŞİMİ</a:t>
            </a:r>
          </a:p>
          <a:p>
            <a:r>
              <a:rPr lang="tr-TR"/>
              <a:t>PAZARLAMA İLETİŞİM ÇABALARINI KISITLAYAN PROFESYONEL BİRLİK STANDARTLARINDAKİ RAHATLAMA</a:t>
            </a:r>
            <a:endParaRPr lang="en-A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143000" y="385763"/>
            <a:ext cx="7772400" cy="1190625"/>
          </a:xfrm>
        </p:spPr>
        <p:txBody>
          <a:bodyPr/>
          <a:lstStyle/>
          <a:p>
            <a:r>
              <a:rPr lang="tr-TR" sz="3600"/>
              <a:t>HİZMETLERİN DİNAMİK ÇEVRESİ (2)</a:t>
            </a:r>
          </a:p>
        </p:txBody>
      </p:sp>
      <p:sp>
        <p:nvSpPr>
          <p:cNvPr id="12291" name="Rectangle 3"/>
          <p:cNvSpPr>
            <a:spLocks noGrp="1" noChangeArrowheads="1"/>
          </p:cNvSpPr>
          <p:nvPr>
            <p:ph type="body" idx="1"/>
          </p:nvPr>
        </p:nvSpPr>
        <p:spPr/>
        <p:txBody>
          <a:bodyPr/>
          <a:lstStyle/>
          <a:p>
            <a:r>
              <a:rPr lang="tr-TR" sz="2800"/>
              <a:t>ÖZELLEŞTİRME</a:t>
            </a:r>
          </a:p>
          <a:p>
            <a:r>
              <a:rPr lang="tr-TR" sz="2800"/>
              <a:t>TEKNOLOJİK BULUŞLAR, KOMPÜTERİZASYON VE TELEKOMÜNÜKASYONDAKİ GELİŞMELER</a:t>
            </a:r>
          </a:p>
          <a:p>
            <a:r>
              <a:rPr lang="tr-TR" sz="2800"/>
              <a:t>ŞİRKETLERİN SAHİP OLDUĞU YA DA LİSANSÖRLÜ (Franchise)HİZMET ZİNCİRLERİNİN SÜREKLİ BÜYÜMESİ</a:t>
            </a:r>
            <a:endParaRPr lang="en-AU" sz="2800"/>
          </a:p>
        </p:txBody>
      </p:sp>
    </p:spTree>
  </p:cSld>
  <p:clrMapOvr>
    <a:masterClrMapping/>
  </p:clrMapOvr>
</p:sld>
</file>

<file path=ppt/theme/theme1.xml><?xml version="1.0" encoding="utf-8"?>
<a:theme xmlns:a="http://schemas.openxmlformats.org/drawingml/2006/main" name="High Voltage">
  <a:themeElements>
    <a:clrScheme name="High Voltage 1">
      <a:dk1>
        <a:srgbClr val="001932"/>
      </a:dk1>
      <a:lt1>
        <a:srgbClr val="FFFFFF"/>
      </a:lt1>
      <a:dk2>
        <a:srgbClr val="2181B7"/>
      </a:dk2>
      <a:lt2>
        <a:srgbClr val="CCFFFF"/>
      </a:lt2>
      <a:accent1>
        <a:srgbClr val="99FFCC"/>
      </a:accent1>
      <a:accent2>
        <a:srgbClr val="01B0FF"/>
      </a:accent2>
      <a:accent3>
        <a:srgbClr val="ABC1D8"/>
      </a:accent3>
      <a:accent4>
        <a:srgbClr val="DADADA"/>
      </a:accent4>
      <a:accent5>
        <a:srgbClr val="CAFFE2"/>
      </a:accent5>
      <a:accent6>
        <a:srgbClr val="019FE7"/>
      </a:accent6>
      <a:hlink>
        <a:srgbClr val="6666FF"/>
      </a:hlink>
      <a:folHlink>
        <a:srgbClr val="1C6D9A"/>
      </a:folHlink>
    </a:clrScheme>
    <a:fontScheme name="High Voltage">
      <a:majorFont>
        <a:latin typeface="Arial Black"/>
        <a:ea typeface=""/>
        <a:cs typeface=""/>
      </a:majorFont>
      <a:minorFont>
        <a:latin typeface="Arial Black"/>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3600" b="0" i="0" u="none" strike="noStrike" cap="none" normalizeH="0" baseline="0" smtClean="0">
            <a:ln>
              <a:noFill/>
            </a:ln>
            <a:solidFill>
              <a:schemeClr val="tx1"/>
            </a:solidFill>
            <a:effectLst/>
            <a:latin typeface="Times New Roman" pitchFamily="18" charset="-94"/>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3600" b="0" i="0" u="none" strike="noStrike" cap="none" normalizeH="0" baseline="0" smtClean="0">
            <a:ln>
              <a:noFill/>
            </a:ln>
            <a:solidFill>
              <a:schemeClr val="tx1"/>
            </a:solidFill>
            <a:effectLst/>
            <a:latin typeface="Times New Roman" pitchFamily="18" charset="-94"/>
          </a:defRPr>
        </a:defPPr>
      </a:lstStyle>
    </a:lnDef>
  </a:objectDefaults>
  <a:extraClrSchemeLst>
    <a:extraClrScheme>
      <a:clrScheme name="High Voltage 1">
        <a:dk1>
          <a:srgbClr val="001932"/>
        </a:dk1>
        <a:lt1>
          <a:srgbClr val="FFFFFF"/>
        </a:lt1>
        <a:dk2>
          <a:srgbClr val="2181B7"/>
        </a:dk2>
        <a:lt2>
          <a:srgbClr val="CCFFFF"/>
        </a:lt2>
        <a:accent1>
          <a:srgbClr val="99FFCC"/>
        </a:accent1>
        <a:accent2>
          <a:srgbClr val="01B0FF"/>
        </a:accent2>
        <a:accent3>
          <a:srgbClr val="ABC1D8"/>
        </a:accent3>
        <a:accent4>
          <a:srgbClr val="DADADA"/>
        </a:accent4>
        <a:accent5>
          <a:srgbClr val="CAFFE2"/>
        </a:accent5>
        <a:accent6>
          <a:srgbClr val="019FE7"/>
        </a:accent6>
        <a:hlink>
          <a:srgbClr val="6666FF"/>
        </a:hlink>
        <a:folHlink>
          <a:srgbClr val="1C6D9A"/>
        </a:folHlink>
      </a:clrScheme>
      <a:clrMap bg1="dk2" tx1="lt1" bg2="dk1" tx2="lt2" accent1="accent1" accent2="accent2" accent3="accent3" accent4="accent4" accent5="accent5" accent6="accent6" hlink="hlink" folHlink="folHlink"/>
    </a:extraClrScheme>
    <a:extraClrScheme>
      <a:clrScheme name="High Voltage 2">
        <a:dk1>
          <a:srgbClr val="000000"/>
        </a:dk1>
        <a:lt1>
          <a:srgbClr val="FFFFFF"/>
        </a:lt1>
        <a:dk2>
          <a:srgbClr val="000066"/>
        </a:dk2>
        <a:lt2>
          <a:srgbClr val="969696"/>
        </a:lt2>
        <a:accent1>
          <a:srgbClr val="666699"/>
        </a:accent1>
        <a:accent2>
          <a:srgbClr val="CCCCFF"/>
        </a:accent2>
        <a:accent3>
          <a:srgbClr val="FFFFFF"/>
        </a:accent3>
        <a:accent4>
          <a:srgbClr val="000000"/>
        </a:accent4>
        <a:accent5>
          <a:srgbClr val="B8B8CA"/>
        </a:accent5>
        <a:accent6>
          <a:srgbClr val="B9B9E7"/>
        </a:accent6>
        <a:hlink>
          <a:srgbClr val="CC00CC"/>
        </a:hlink>
        <a:folHlink>
          <a:srgbClr val="EAEAEA"/>
        </a:folHlink>
      </a:clrScheme>
      <a:clrMap bg1="lt1" tx1="dk1" bg2="lt2" tx2="dk2" accent1="accent1" accent2="accent2" accent3="accent3" accent4="accent4" accent5="accent5" accent6="accent6" hlink="hlink" folHlink="folHlink"/>
    </a:extraClrScheme>
    <a:extraClrScheme>
      <a:clrScheme name="High Voltag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igh Voltage 4">
        <a:dk1>
          <a:srgbClr val="000000"/>
        </a:dk1>
        <a:lt1>
          <a:srgbClr val="FFFFCC"/>
        </a:lt1>
        <a:dk2>
          <a:srgbClr val="FF6600"/>
        </a:dk2>
        <a:lt2>
          <a:srgbClr val="333300"/>
        </a:lt2>
        <a:accent1>
          <a:srgbClr val="800000"/>
        </a:accent1>
        <a:accent2>
          <a:srgbClr val="CC6600"/>
        </a:accent2>
        <a:accent3>
          <a:srgbClr val="FFFFE2"/>
        </a:accent3>
        <a:accent4>
          <a:srgbClr val="000000"/>
        </a:accent4>
        <a:accent5>
          <a:srgbClr val="C0AAAA"/>
        </a:accent5>
        <a:accent6>
          <a:srgbClr val="B95C00"/>
        </a:accent6>
        <a:hlink>
          <a:srgbClr val="808000"/>
        </a:hlink>
        <a:folHlink>
          <a:srgbClr val="FFCC66"/>
        </a:folHlink>
      </a:clrScheme>
      <a:clrMap bg1="lt1" tx1="dk1" bg2="lt2" tx2="dk2" accent1="accent1" accent2="accent2" accent3="accent3" accent4="accent4" accent5="accent5" accent6="accent6" hlink="hlink" folHlink="folHlink"/>
    </a:extraClrScheme>
    <a:extraClrScheme>
      <a:clrScheme name="High Voltage 5">
        <a:dk1>
          <a:srgbClr val="1C3956"/>
        </a:dk1>
        <a:lt1>
          <a:srgbClr val="FFFFFF"/>
        </a:lt1>
        <a:dk2>
          <a:srgbClr val="003366"/>
        </a:dk2>
        <a:lt2>
          <a:srgbClr val="DDDDDD"/>
        </a:lt2>
        <a:accent1>
          <a:srgbClr val="3D7CBB"/>
        </a:accent1>
        <a:accent2>
          <a:srgbClr val="00152A"/>
        </a:accent2>
        <a:accent3>
          <a:srgbClr val="AAADB8"/>
        </a:accent3>
        <a:accent4>
          <a:srgbClr val="DADADA"/>
        </a:accent4>
        <a:accent5>
          <a:srgbClr val="AFBFDA"/>
        </a:accent5>
        <a:accent6>
          <a:srgbClr val="001225"/>
        </a:accent6>
        <a:hlink>
          <a:srgbClr val="33CCCC"/>
        </a:hlink>
        <a:folHlink>
          <a:srgbClr val="96B9DC"/>
        </a:folHlink>
      </a:clrScheme>
      <a:clrMap bg1="dk2" tx1="lt1" bg2="dk1" tx2="lt2" accent1="accent1" accent2="accent2" accent3="accent3" accent4="accent4" accent5="accent5" accent6="accent6" hlink="hlink" folHlink="folHlink"/>
    </a:extraClrScheme>
    <a:extraClrScheme>
      <a:clrScheme name="High Voltage 6">
        <a:dk1>
          <a:srgbClr val="000000"/>
        </a:dk1>
        <a:lt1>
          <a:srgbClr val="FFFFFF"/>
        </a:lt1>
        <a:dk2>
          <a:srgbClr val="440044"/>
        </a:dk2>
        <a:lt2>
          <a:srgbClr val="491D49"/>
        </a:lt2>
        <a:accent1>
          <a:srgbClr val="9D9DBD"/>
        </a:accent1>
        <a:accent2>
          <a:srgbClr val="14213C"/>
        </a:accent2>
        <a:accent3>
          <a:srgbClr val="FFFFFF"/>
        </a:accent3>
        <a:accent4>
          <a:srgbClr val="000000"/>
        </a:accent4>
        <a:accent5>
          <a:srgbClr val="CCCCDB"/>
        </a:accent5>
        <a:accent6>
          <a:srgbClr val="111D35"/>
        </a:accent6>
        <a:hlink>
          <a:srgbClr val="666699"/>
        </a:hlink>
        <a:folHlink>
          <a:srgbClr val="DBDBF1"/>
        </a:folHlink>
      </a:clrScheme>
      <a:clrMap bg1="lt1" tx1="dk1" bg2="lt2" tx2="dk2" accent1="accent1" accent2="accent2" accent3="accent3" accent4="accent4" accent5="accent5" accent6="accent6" hlink="hlink" folHlink="folHlink"/>
    </a:extraClrScheme>
    <a:extraClrScheme>
      <a:clrScheme name="High Voltage 7">
        <a:dk1>
          <a:srgbClr val="000000"/>
        </a:dk1>
        <a:lt1>
          <a:srgbClr val="FFFFFF"/>
        </a:lt1>
        <a:dk2>
          <a:srgbClr val="000000"/>
        </a:dk2>
        <a:lt2>
          <a:srgbClr val="001A00"/>
        </a:lt2>
        <a:accent1>
          <a:srgbClr val="339966"/>
        </a:accent1>
        <a:accent2>
          <a:srgbClr val="003300"/>
        </a:accent2>
        <a:accent3>
          <a:srgbClr val="FFFFFF"/>
        </a:accent3>
        <a:accent4>
          <a:srgbClr val="000000"/>
        </a:accent4>
        <a:accent5>
          <a:srgbClr val="ADCAB8"/>
        </a:accent5>
        <a:accent6>
          <a:srgbClr val="002D00"/>
        </a:accent6>
        <a:hlink>
          <a:srgbClr val="FF9933"/>
        </a:hlink>
        <a:folHlink>
          <a:srgbClr val="AFE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Designs\High Voltage.pot</Template>
  <TotalTime>260</TotalTime>
  <Words>802</Words>
  <Application>Microsoft Office PowerPoint</Application>
  <PresentationFormat>Ekran Gösterisi (4:3)</PresentationFormat>
  <Paragraphs>164</Paragraphs>
  <Slides>27</Slides>
  <Notes>27</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27</vt:i4>
      </vt:variant>
    </vt:vector>
  </HeadingPairs>
  <TitlesOfParts>
    <vt:vector size="30" baseType="lpstr">
      <vt:lpstr>Times New Roman</vt:lpstr>
      <vt:lpstr>Arial Black</vt:lpstr>
      <vt:lpstr>High Voltage</vt:lpstr>
      <vt:lpstr>PowerPoint Sunusu</vt:lpstr>
      <vt:lpstr>HİZMET NEDİR? (1)</vt:lpstr>
      <vt:lpstr>HİZMET NEDİR? (2)</vt:lpstr>
      <vt:lpstr>HİZMET KATEGORİLERİ (AMA)(1)</vt:lpstr>
      <vt:lpstr>HİZMET KATEGORİLERİ (2)</vt:lpstr>
      <vt:lpstr>HİZMET SEKTÖRÜNDEKİ BÜYÜMENİN NEDENLERİ (1)</vt:lpstr>
      <vt:lpstr>HİZMET SEKTÖRÜNDEKİ BÜYÜMENİN NEDENLERİ(2)</vt:lpstr>
      <vt:lpstr>HİZMETLERİN DİNAMİK ÇEVRESİ (1)</vt:lpstr>
      <vt:lpstr>HİZMETLERİN DİNAMİK ÇEVRESİ (2)</vt:lpstr>
      <vt:lpstr>HİZMETLERİN DİNAMİK ÇEVRESİ (3)</vt:lpstr>
      <vt:lpstr>HİZMETLERİN DİNAMİK ÇEVRESİ (4)</vt:lpstr>
      <vt:lpstr>HİZMET PAZARLAMACILARI İÇİN FIRSATLAR (1)</vt:lpstr>
      <vt:lpstr>HİZMET PAZARLAMACILARI İÇİN FIRSATLAR (2)</vt:lpstr>
      <vt:lpstr>TEKNOLOJİK YENİLİKLERDEN KAYNAKLANAN PAZARLAMA FIRSATLARI</vt:lpstr>
      <vt:lpstr>FRANCHISING DE PAZARLAMA FIRSATLARI</vt:lpstr>
      <vt:lpstr>FİZİKSEL MALLARIN HİZMETLERİNDEKİ FIRSATLAR</vt:lpstr>
      <vt:lpstr>ULUSLARARASI PAZARLARDAKİ FIRSATLAR</vt:lpstr>
      <vt:lpstr>HİZMETLERİN GELİŞİMİ(1)</vt:lpstr>
      <vt:lpstr>HİZMETLERİN GELİŞİMİ (2)</vt:lpstr>
      <vt:lpstr>HİZMETLERİN GELİŞİMİ (3)</vt:lpstr>
      <vt:lpstr>HİZMETLERİN GELİŞİMİ(4)</vt:lpstr>
      <vt:lpstr>HİZMETLERİN ÖZELLİKLERİ</vt:lpstr>
      <vt:lpstr>HİZMETLERİN ÖZELLİKLERİ</vt:lpstr>
      <vt:lpstr>HİZMETLERİN ÖZELLİKLERİ</vt:lpstr>
      <vt:lpstr>HİZMETLERİN ÖZELLİKLERİ</vt:lpstr>
      <vt:lpstr>HİZMETLERİN ÖZELLİKLERİ</vt:lpstr>
      <vt:lpstr>HİZMETLERİN ÖZELLİKLERİ</vt:lpstr>
    </vt:vector>
  </TitlesOfParts>
  <Company>Özel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HİZMET NEDİR?</dc:title>
  <dc:creator>zeliha</dc:creator>
  <cp:lastModifiedBy>User</cp:lastModifiedBy>
  <cp:revision>8</cp:revision>
  <dcterms:created xsi:type="dcterms:W3CDTF">2000-03-01T19:46:58Z</dcterms:created>
  <dcterms:modified xsi:type="dcterms:W3CDTF">2016-01-19T10:29:20Z</dcterms:modified>
</cp:coreProperties>
</file>