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69"/>
  </p:notesMasterIdLst>
  <p:sldIdLst>
    <p:sldId id="289" r:id="rId3"/>
    <p:sldId id="413" r:id="rId4"/>
    <p:sldId id="415" r:id="rId5"/>
    <p:sldId id="416" r:id="rId6"/>
    <p:sldId id="417" r:id="rId7"/>
    <p:sldId id="418" r:id="rId8"/>
    <p:sldId id="422" r:id="rId9"/>
    <p:sldId id="423" r:id="rId10"/>
    <p:sldId id="424" r:id="rId11"/>
    <p:sldId id="439" r:id="rId12"/>
    <p:sldId id="425" r:id="rId13"/>
    <p:sldId id="440" r:id="rId14"/>
    <p:sldId id="426" r:id="rId15"/>
    <p:sldId id="427" r:id="rId16"/>
    <p:sldId id="419" r:id="rId17"/>
    <p:sldId id="428" r:id="rId18"/>
    <p:sldId id="429" r:id="rId19"/>
    <p:sldId id="430" r:id="rId20"/>
    <p:sldId id="431" r:id="rId21"/>
    <p:sldId id="455" r:id="rId22"/>
    <p:sldId id="432" r:id="rId23"/>
    <p:sldId id="433" r:id="rId24"/>
    <p:sldId id="457" r:id="rId25"/>
    <p:sldId id="434" r:id="rId26"/>
    <p:sldId id="458" r:id="rId27"/>
    <p:sldId id="435" r:id="rId28"/>
    <p:sldId id="459" r:id="rId29"/>
    <p:sldId id="436" r:id="rId30"/>
    <p:sldId id="460" r:id="rId31"/>
    <p:sldId id="420" r:id="rId32"/>
    <p:sldId id="461" r:id="rId33"/>
    <p:sldId id="421" r:id="rId34"/>
    <p:sldId id="462" r:id="rId35"/>
    <p:sldId id="437" r:id="rId36"/>
    <p:sldId id="463" r:id="rId37"/>
    <p:sldId id="438" r:id="rId38"/>
    <p:sldId id="464" r:id="rId39"/>
    <p:sldId id="382" r:id="rId40"/>
    <p:sldId id="381" r:id="rId41"/>
    <p:sldId id="383" r:id="rId42"/>
    <p:sldId id="384" r:id="rId43"/>
    <p:sldId id="385" r:id="rId44"/>
    <p:sldId id="386" r:id="rId45"/>
    <p:sldId id="387" r:id="rId46"/>
    <p:sldId id="388" r:id="rId47"/>
    <p:sldId id="389" r:id="rId48"/>
    <p:sldId id="390" r:id="rId49"/>
    <p:sldId id="391" r:id="rId50"/>
    <p:sldId id="392" r:id="rId51"/>
    <p:sldId id="394" r:id="rId52"/>
    <p:sldId id="393" r:id="rId53"/>
    <p:sldId id="395" r:id="rId54"/>
    <p:sldId id="396" r:id="rId55"/>
    <p:sldId id="397" r:id="rId56"/>
    <p:sldId id="398" r:id="rId57"/>
    <p:sldId id="414" r:id="rId58"/>
    <p:sldId id="399" r:id="rId59"/>
    <p:sldId id="468" r:id="rId60"/>
    <p:sldId id="465" r:id="rId61"/>
    <p:sldId id="466" r:id="rId62"/>
    <p:sldId id="467" r:id="rId63"/>
    <p:sldId id="483" r:id="rId64"/>
    <p:sldId id="469" r:id="rId65"/>
    <p:sldId id="470" r:id="rId66"/>
    <p:sldId id="471" r:id="rId67"/>
    <p:sldId id="472" r:id="rId6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1" d="100"/>
          <a:sy n="81" d="100"/>
        </p:scale>
        <p:origin x="-2484" y="-72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 Type="http://schemas.openxmlformats.org/officeDocument/2006/relationships/slide" Target="slides/slide5.xml"/><Relationship Id="rId71"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Arial" charset="0"/>
              </a:defRPr>
            </a:lvl1pPr>
          </a:lstStyle>
          <a:p>
            <a:pPr>
              <a:defRPr/>
            </a:pPr>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Arial" charset="0"/>
              </a:defRPr>
            </a:lvl1pPr>
          </a:lstStyle>
          <a:p>
            <a:pPr>
              <a:defRPr/>
            </a:pPr>
            <a:fld id="{7CFAB059-6742-48E5-AD29-F8BBCB11F363}" type="datetimeFigureOut">
              <a:rPr lang="tr-TR"/>
              <a:pPr>
                <a:defRPr/>
              </a:pPr>
              <a:t>23.01.2016</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smtClean="0"/>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Arial" charset="0"/>
              </a:defRPr>
            </a:lvl1pPr>
          </a:lstStyle>
          <a:p>
            <a:pPr>
              <a:defRPr/>
            </a:pPr>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Arial" charset="0"/>
              </a:defRPr>
            </a:lvl1pPr>
          </a:lstStyle>
          <a:p>
            <a:pPr>
              <a:defRPr/>
            </a:pPr>
            <a:fld id="{D8B15B72-ADE1-4529-A2BF-F2676BEDF3CF}" type="slidenum">
              <a:rPr lang="tr-TR"/>
              <a:pPr>
                <a:defRPr/>
              </a:pPr>
              <a:t>‹#›</a:t>
            </a:fld>
            <a:endParaRPr lang="tr-TR"/>
          </a:p>
        </p:txBody>
      </p:sp>
    </p:spTree>
    <p:extLst>
      <p:ext uri="{BB962C8B-B14F-4D97-AF65-F5344CB8AC3E}">
        <p14:creationId xmlns="" xmlns:p14="http://schemas.microsoft.com/office/powerpoint/2010/main" val="11488183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Date Placeholder 3"/>
          <p:cNvSpPr>
            <a:spLocks noGrp="1"/>
          </p:cNvSpPr>
          <p:nvPr>
            <p:ph type="dt" sz="half" idx="10"/>
          </p:nvPr>
        </p:nvSpPr>
        <p:spPr/>
        <p:txBody>
          <a:bodyPr/>
          <a:lstStyle>
            <a:lvl1pPr>
              <a:defRPr/>
            </a:lvl1pPr>
          </a:lstStyle>
          <a:p>
            <a:pPr>
              <a:defRPr/>
            </a:pPr>
            <a:fld id="{73A57F05-4535-45A7-A951-8CE99A494F68}" type="datetimeFigureOut">
              <a:rPr lang="tr-TR"/>
              <a:pPr>
                <a:defRPr/>
              </a:pPr>
              <a:t>23.01.2016</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BE115FFB-E0C7-4BD0-B2D5-44B4A7646AB2}" type="slidenum">
              <a:rPr lang="tr-TR"/>
              <a:pPr>
                <a:defRPr/>
              </a:pPr>
              <a:t>‹#›</a:t>
            </a:fld>
            <a:endParaRPr lang="tr-TR"/>
          </a:p>
        </p:txBody>
      </p:sp>
    </p:spTree>
    <p:extLst>
      <p:ext uri="{BB962C8B-B14F-4D97-AF65-F5344CB8AC3E}">
        <p14:creationId xmlns="" xmlns:p14="http://schemas.microsoft.com/office/powerpoint/2010/main" val="1106438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tr-TR"/>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Date Placeholder 3"/>
          <p:cNvSpPr>
            <a:spLocks noGrp="1"/>
          </p:cNvSpPr>
          <p:nvPr>
            <p:ph type="dt" sz="half" idx="10"/>
          </p:nvPr>
        </p:nvSpPr>
        <p:spPr/>
        <p:txBody>
          <a:bodyPr/>
          <a:lstStyle>
            <a:lvl1pPr>
              <a:defRPr/>
            </a:lvl1pPr>
          </a:lstStyle>
          <a:p>
            <a:pPr>
              <a:defRPr/>
            </a:pPr>
            <a:fld id="{B985E9BA-DE40-4750-8723-FA0581B20E12}" type="datetimeFigureOut">
              <a:rPr lang="tr-TR"/>
              <a:pPr>
                <a:defRPr/>
              </a:pPr>
              <a:t>23.01.2016</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99053797-5C0C-4DBA-B093-B56B30F88C09}" type="slidenum">
              <a:rPr lang="tr-TR"/>
              <a:pPr>
                <a:defRPr/>
              </a:pPr>
              <a:t>‹#›</a:t>
            </a:fld>
            <a:endParaRPr lang="tr-TR"/>
          </a:p>
        </p:txBody>
      </p:sp>
    </p:spTree>
    <p:extLst>
      <p:ext uri="{BB962C8B-B14F-4D97-AF65-F5344CB8AC3E}">
        <p14:creationId xmlns="" xmlns:p14="http://schemas.microsoft.com/office/powerpoint/2010/main" val="3506399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Date Placeholder 3"/>
          <p:cNvSpPr>
            <a:spLocks noGrp="1"/>
          </p:cNvSpPr>
          <p:nvPr>
            <p:ph type="dt" sz="half" idx="10"/>
          </p:nvPr>
        </p:nvSpPr>
        <p:spPr/>
        <p:txBody>
          <a:bodyPr/>
          <a:lstStyle>
            <a:lvl1pPr>
              <a:defRPr/>
            </a:lvl1pPr>
          </a:lstStyle>
          <a:p>
            <a:pPr>
              <a:defRPr/>
            </a:pPr>
            <a:fld id="{D1E3775F-751C-4066-9C91-D7466A8FFF8C}" type="datetimeFigureOut">
              <a:rPr lang="tr-TR"/>
              <a:pPr>
                <a:defRPr/>
              </a:pPr>
              <a:t>23.01.2016</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1011E035-117F-4921-89DB-6D7E3DC3F90F}" type="slidenum">
              <a:rPr lang="tr-TR"/>
              <a:pPr>
                <a:defRPr/>
              </a:pPr>
              <a:t>‹#›</a:t>
            </a:fld>
            <a:endParaRPr lang="tr-TR"/>
          </a:p>
        </p:txBody>
      </p:sp>
    </p:spTree>
    <p:extLst>
      <p:ext uri="{BB962C8B-B14F-4D97-AF65-F5344CB8AC3E}">
        <p14:creationId xmlns="" xmlns:p14="http://schemas.microsoft.com/office/powerpoint/2010/main" val="1157039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tr-TR"/>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Date Placeholder 3"/>
          <p:cNvSpPr>
            <a:spLocks noGrp="1"/>
          </p:cNvSpPr>
          <p:nvPr>
            <p:ph type="dt" sz="half" idx="10"/>
          </p:nvPr>
        </p:nvSpPr>
        <p:spPr/>
        <p:txBody>
          <a:bodyPr/>
          <a:lstStyle>
            <a:lvl1pPr>
              <a:defRPr/>
            </a:lvl1pPr>
          </a:lstStyle>
          <a:p>
            <a:pPr>
              <a:defRPr/>
            </a:pPr>
            <a:fld id="{C74D099A-380B-49F7-82C9-C12593013549}" type="datetimeFigureOut">
              <a:rPr lang="tr-TR"/>
              <a:pPr>
                <a:defRPr/>
              </a:pPr>
              <a:t>23.01.2016</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39BFB003-9762-4356-AD12-6EC195F00D4A}" type="slidenum">
              <a:rPr lang="tr-TR"/>
              <a:pPr>
                <a:defRPr/>
              </a:pPr>
              <a:t>‹#›</a:t>
            </a:fld>
            <a:endParaRPr lang="tr-TR"/>
          </a:p>
        </p:txBody>
      </p:sp>
    </p:spTree>
    <p:extLst>
      <p:ext uri="{BB962C8B-B14F-4D97-AF65-F5344CB8AC3E}">
        <p14:creationId xmlns="" xmlns:p14="http://schemas.microsoft.com/office/powerpoint/2010/main" val="1639928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lvl1pPr>
              <a:defRPr/>
            </a:lvl1pPr>
          </a:lstStyle>
          <a:p>
            <a:pPr>
              <a:defRPr/>
            </a:pPr>
            <a:fld id="{7C8FC851-1413-4AA0-AC0D-3C6039B8353F}" type="datetimeFigureOut">
              <a:rPr lang="tr-TR"/>
              <a:pPr>
                <a:defRPr/>
              </a:pPr>
              <a:t>23.01.2016</a:t>
            </a:fld>
            <a:endParaRPr lang="tr-TR"/>
          </a:p>
        </p:txBody>
      </p:sp>
      <p:sp>
        <p:nvSpPr>
          <p:cNvPr id="5" name="Footer Placeholder 4"/>
          <p:cNvSpPr>
            <a:spLocks noGrp="1"/>
          </p:cNvSpPr>
          <p:nvPr>
            <p:ph type="ftr" sz="quarter" idx="11"/>
          </p:nvPr>
        </p:nvSpPr>
        <p:spPr/>
        <p:txBody>
          <a:bodyPr/>
          <a:lstStyle>
            <a:lvl1pPr>
              <a:defRPr/>
            </a:lvl1pPr>
          </a:lstStyle>
          <a:p>
            <a:pPr>
              <a:defRPr/>
            </a:pPr>
            <a:endParaRPr lang="tr-TR"/>
          </a:p>
        </p:txBody>
      </p:sp>
      <p:sp>
        <p:nvSpPr>
          <p:cNvPr id="6" name="Slide Number Placeholder 5"/>
          <p:cNvSpPr>
            <a:spLocks noGrp="1"/>
          </p:cNvSpPr>
          <p:nvPr>
            <p:ph type="sldNum" sz="quarter" idx="12"/>
          </p:nvPr>
        </p:nvSpPr>
        <p:spPr/>
        <p:txBody>
          <a:bodyPr/>
          <a:lstStyle>
            <a:lvl1pPr>
              <a:defRPr/>
            </a:lvl1pPr>
          </a:lstStyle>
          <a:p>
            <a:pPr>
              <a:defRPr/>
            </a:pPr>
            <a:fld id="{A1BD4E4A-90DE-4005-8B2A-9459D0CA79D6}" type="slidenum">
              <a:rPr lang="tr-TR"/>
              <a:pPr>
                <a:defRPr/>
              </a:pPr>
              <a:t>‹#›</a:t>
            </a:fld>
            <a:endParaRPr lang="tr-TR"/>
          </a:p>
        </p:txBody>
      </p:sp>
    </p:spTree>
    <p:extLst>
      <p:ext uri="{BB962C8B-B14F-4D97-AF65-F5344CB8AC3E}">
        <p14:creationId xmlns="" xmlns:p14="http://schemas.microsoft.com/office/powerpoint/2010/main" val="1868119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tr-T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Date Placeholder 3"/>
          <p:cNvSpPr>
            <a:spLocks noGrp="1"/>
          </p:cNvSpPr>
          <p:nvPr>
            <p:ph type="dt" sz="half" idx="10"/>
          </p:nvPr>
        </p:nvSpPr>
        <p:spPr/>
        <p:txBody>
          <a:bodyPr/>
          <a:lstStyle>
            <a:lvl1pPr>
              <a:defRPr/>
            </a:lvl1pPr>
          </a:lstStyle>
          <a:p>
            <a:pPr>
              <a:defRPr/>
            </a:pPr>
            <a:fld id="{B7606BA3-3E41-464D-9A6F-183E4FA78687}" type="datetimeFigureOut">
              <a:rPr lang="tr-TR"/>
              <a:pPr>
                <a:defRPr/>
              </a:pPr>
              <a:t>23.01.2016</a:t>
            </a:fld>
            <a:endParaRPr lang="tr-TR"/>
          </a:p>
        </p:txBody>
      </p:sp>
      <p:sp>
        <p:nvSpPr>
          <p:cNvPr id="6" name="Footer Placeholder 4"/>
          <p:cNvSpPr>
            <a:spLocks noGrp="1"/>
          </p:cNvSpPr>
          <p:nvPr>
            <p:ph type="ftr" sz="quarter" idx="11"/>
          </p:nvPr>
        </p:nvSpPr>
        <p:spPr/>
        <p:txBody>
          <a:bodyPr/>
          <a:lstStyle>
            <a:lvl1pPr>
              <a:defRPr/>
            </a:lvl1pPr>
          </a:lstStyle>
          <a:p>
            <a:pPr>
              <a:defRPr/>
            </a:pPr>
            <a:endParaRPr lang="tr-TR"/>
          </a:p>
        </p:txBody>
      </p:sp>
      <p:sp>
        <p:nvSpPr>
          <p:cNvPr id="7" name="Slide Number Placeholder 5"/>
          <p:cNvSpPr>
            <a:spLocks noGrp="1"/>
          </p:cNvSpPr>
          <p:nvPr>
            <p:ph type="sldNum" sz="quarter" idx="12"/>
          </p:nvPr>
        </p:nvSpPr>
        <p:spPr/>
        <p:txBody>
          <a:bodyPr/>
          <a:lstStyle>
            <a:lvl1pPr>
              <a:defRPr/>
            </a:lvl1pPr>
          </a:lstStyle>
          <a:p>
            <a:pPr>
              <a:defRPr/>
            </a:pPr>
            <a:fld id="{12C0A4F2-176F-468B-97F7-28A433C1BE43}" type="slidenum">
              <a:rPr lang="tr-TR"/>
              <a:pPr>
                <a:defRPr/>
              </a:pPr>
              <a:t>‹#›</a:t>
            </a:fld>
            <a:endParaRPr lang="tr-TR"/>
          </a:p>
        </p:txBody>
      </p:sp>
    </p:spTree>
    <p:extLst>
      <p:ext uri="{BB962C8B-B14F-4D97-AF65-F5344CB8AC3E}">
        <p14:creationId xmlns="" xmlns:p14="http://schemas.microsoft.com/office/powerpoint/2010/main" val="155289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Date Placeholder 3"/>
          <p:cNvSpPr>
            <a:spLocks noGrp="1"/>
          </p:cNvSpPr>
          <p:nvPr>
            <p:ph type="dt" sz="half" idx="10"/>
          </p:nvPr>
        </p:nvSpPr>
        <p:spPr/>
        <p:txBody>
          <a:bodyPr/>
          <a:lstStyle>
            <a:lvl1pPr>
              <a:defRPr/>
            </a:lvl1pPr>
          </a:lstStyle>
          <a:p>
            <a:pPr>
              <a:defRPr/>
            </a:pPr>
            <a:fld id="{2848B5D0-E2F2-423F-AAC1-A800DF746EFD}" type="datetimeFigureOut">
              <a:rPr lang="tr-TR"/>
              <a:pPr>
                <a:defRPr/>
              </a:pPr>
              <a:t>23.01.2016</a:t>
            </a:fld>
            <a:endParaRPr lang="tr-TR"/>
          </a:p>
        </p:txBody>
      </p:sp>
      <p:sp>
        <p:nvSpPr>
          <p:cNvPr id="8" name="Footer Placeholder 4"/>
          <p:cNvSpPr>
            <a:spLocks noGrp="1"/>
          </p:cNvSpPr>
          <p:nvPr>
            <p:ph type="ftr" sz="quarter" idx="11"/>
          </p:nvPr>
        </p:nvSpPr>
        <p:spPr/>
        <p:txBody>
          <a:bodyPr/>
          <a:lstStyle>
            <a:lvl1pPr>
              <a:defRPr/>
            </a:lvl1pPr>
          </a:lstStyle>
          <a:p>
            <a:pPr>
              <a:defRPr/>
            </a:pPr>
            <a:endParaRPr lang="tr-TR"/>
          </a:p>
        </p:txBody>
      </p:sp>
      <p:sp>
        <p:nvSpPr>
          <p:cNvPr id="9" name="Slide Number Placeholder 5"/>
          <p:cNvSpPr>
            <a:spLocks noGrp="1"/>
          </p:cNvSpPr>
          <p:nvPr>
            <p:ph type="sldNum" sz="quarter" idx="12"/>
          </p:nvPr>
        </p:nvSpPr>
        <p:spPr/>
        <p:txBody>
          <a:bodyPr/>
          <a:lstStyle>
            <a:lvl1pPr>
              <a:defRPr/>
            </a:lvl1pPr>
          </a:lstStyle>
          <a:p>
            <a:pPr>
              <a:defRPr/>
            </a:pPr>
            <a:fld id="{8C39DDDB-90F4-47AD-94F3-541D31F1A3A8}" type="slidenum">
              <a:rPr lang="tr-TR"/>
              <a:pPr>
                <a:defRPr/>
              </a:pPr>
              <a:t>‹#›</a:t>
            </a:fld>
            <a:endParaRPr lang="tr-TR"/>
          </a:p>
        </p:txBody>
      </p:sp>
    </p:spTree>
    <p:extLst>
      <p:ext uri="{BB962C8B-B14F-4D97-AF65-F5344CB8AC3E}">
        <p14:creationId xmlns="" xmlns:p14="http://schemas.microsoft.com/office/powerpoint/2010/main" val="3350945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tr-TR"/>
          </a:p>
        </p:txBody>
      </p:sp>
      <p:sp>
        <p:nvSpPr>
          <p:cNvPr id="3" name="Date Placeholder 3"/>
          <p:cNvSpPr>
            <a:spLocks noGrp="1"/>
          </p:cNvSpPr>
          <p:nvPr>
            <p:ph type="dt" sz="half" idx="10"/>
          </p:nvPr>
        </p:nvSpPr>
        <p:spPr/>
        <p:txBody>
          <a:bodyPr/>
          <a:lstStyle>
            <a:lvl1pPr>
              <a:defRPr/>
            </a:lvl1pPr>
          </a:lstStyle>
          <a:p>
            <a:pPr>
              <a:defRPr/>
            </a:pPr>
            <a:fld id="{CF75F4A7-3E49-41A5-9825-55ADCE65AE4A}" type="datetimeFigureOut">
              <a:rPr lang="tr-TR"/>
              <a:pPr>
                <a:defRPr/>
              </a:pPr>
              <a:t>23.01.2016</a:t>
            </a:fld>
            <a:endParaRPr lang="tr-TR"/>
          </a:p>
        </p:txBody>
      </p:sp>
      <p:sp>
        <p:nvSpPr>
          <p:cNvPr id="4" name="Footer Placeholder 4"/>
          <p:cNvSpPr>
            <a:spLocks noGrp="1"/>
          </p:cNvSpPr>
          <p:nvPr>
            <p:ph type="ftr" sz="quarter" idx="11"/>
          </p:nvPr>
        </p:nvSpPr>
        <p:spPr/>
        <p:txBody>
          <a:bodyPr/>
          <a:lstStyle>
            <a:lvl1pPr>
              <a:defRPr/>
            </a:lvl1pPr>
          </a:lstStyle>
          <a:p>
            <a:pPr>
              <a:defRPr/>
            </a:pPr>
            <a:endParaRPr lang="tr-TR"/>
          </a:p>
        </p:txBody>
      </p:sp>
      <p:sp>
        <p:nvSpPr>
          <p:cNvPr id="5" name="Slide Number Placeholder 5"/>
          <p:cNvSpPr>
            <a:spLocks noGrp="1"/>
          </p:cNvSpPr>
          <p:nvPr>
            <p:ph type="sldNum" sz="quarter" idx="12"/>
          </p:nvPr>
        </p:nvSpPr>
        <p:spPr/>
        <p:txBody>
          <a:bodyPr/>
          <a:lstStyle>
            <a:lvl1pPr>
              <a:defRPr/>
            </a:lvl1pPr>
          </a:lstStyle>
          <a:p>
            <a:pPr>
              <a:defRPr/>
            </a:pPr>
            <a:fld id="{11E8CA52-7454-45B1-919A-3A651B8F3E10}" type="slidenum">
              <a:rPr lang="tr-TR"/>
              <a:pPr>
                <a:defRPr/>
              </a:pPr>
              <a:t>‹#›</a:t>
            </a:fld>
            <a:endParaRPr lang="tr-TR"/>
          </a:p>
        </p:txBody>
      </p:sp>
    </p:spTree>
    <p:extLst>
      <p:ext uri="{BB962C8B-B14F-4D97-AF65-F5344CB8AC3E}">
        <p14:creationId xmlns="" xmlns:p14="http://schemas.microsoft.com/office/powerpoint/2010/main" val="4186387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93A9223-C0A7-41B0-A17B-90AC5DE60DFF}" type="datetimeFigureOut">
              <a:rPr lang="tr-TR"/>
              <a:pPr>
                <a:defRPr/>
              </a:pPr>
              <a:t>23.01.2016</a:t>
            </a:fld>
            <a:endParaRPr lang="tr-TR"/>
          </a:p>
        </p:txBody>
      </p:sp>
      <p:sp>
        <p:nvSpPr>
          <p:cNvPr id="3" name="Footer Placeholder 4"/>
          <p:cNvSpPr>
            <a:spLocks noGrp="1"/>
          </p:cNvSpPr>
          <p:nvPr>
            <p:ph type="ftr" sz="quarter" idx="11"/>
          </p:nvPr>
        </p:nvSpPr>
        <p:spPr/>
        <p:txBody>
          <a:bodyPr/>
          <a:lstStyle>
            <a:lvl1pPr>
              <a:defRPr/>
            </a:lvl1pPr>
          </a:lstStyle>
          <a:p>
            <a:pPr>
              <a:defRPr/>
            </a:pPr>
            <a:endParaRPr lang="tr-TR"/>
          </a:p>
        </p:txBody>
      </p:sp>
      <p:sp>
        <p:nvSpPr>
          <p:cNvPr id="4" name="Slide Number Placeholder 5"/>
          <p:cNvSpPr>
            <a:spLocks noGrp="1"/>
          </p:cNvSpPr>
          <p:nvPr>
            <p:ph type="sldNum" sz="quarter" idx="12"/>
          </p:nvPr>
        </p:nvSpPr>
        <p:spPr/>
        <p:txBody>
          <a:bodyPr/>
          <a:lstStyle>
            <a:lvl1pPr>
              <a:defRPr/>
            </a:lvl1pPr>
          </a:lstStyle>
          <a:p>
            <a:pPr>
              <a:defRPr/>
            </a:pPr>
            <a:fld id="{3022F14C-22C1-48C7-8694-4BF7AEE09F98}" type="slidenum">
              <a:rPr lang="tr-TR"/>
              <a:pPr>
                <a:defRPr/>
              </a:pPr>
              <a:t>‹#›</a:t>
            </a:fld>
            <a:endParaRPr lang="tr-TR"/>
          </a:p>
        </p:txBody>
      </p:sp>
    </p:spTree>
    <p:extLst>
      <p:ext uri="{BB962C8B-B14F-4D97-AF65-F5344CB8AC3E}">
        <p14:creationId xmlns="" xmlns:p14="http://schemas.microsoft.com/office/powerpoint/2010/main" val="4216121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fld id="{7143C510-1F52-4FB9-A33D-D5765546DAAE}" type="datetimeFigureOut">
              <a:rPr lang="tr-TR"/>
              <a:pPr>
                <a:defRPr/>
              </a:pPr>
              <a:t>23.01.2016</a:t>
            </a:fld>
            <a:endParaRPr lang="tr-TR"/>
          </a:p>
        </p:txBody>
      </p:sp>
      <p:sp>
        <p:nvSpPr>
          <p:cNvPr id="6" name="Footer Placeholder 4"/>
          <p:cNvSpPr>
            <a:spLocks noGrp="1"/>
          </p:cNvSpPr>
          <p:nvPr>
            <p:ph type="ftr" sz="quarter" idx="11"/>
          </p:nvPr>
        </p:nvSpPr>
        <p:spPr/>
        <p:txBody>
          <a:bodyPr/>
          <a:lstStyle>
            <a:lvl1pPr>
              <a:defRPr/>
            </a:lvl1pPr>
          </a:lstStyle>
          <a:p>
            <a:pPr>
              <a:defRPr/>
            </a:pPr>
            <a:endParaRPr lang="tr-TR"/>
          </a:p>
        </p:txBody>
      </p:sp>
      <p:sp>
        <p:nvSpPr>
          <p:cNvPr id="7" name="Slide Number Placeholder 5"/>
          <p:cNvSpPr>
            <a:spLocks noGrp="1"/>
          </p:cNvSpPr>
          <p:nvPr>
            <p:ph type="sldNum" sz="quarter" idx="12"/>
          </p:nvPr>
        </p:nvSpPr>
        <p:spPr/>
        <p:txBody>
          <a:bodyPr/>
          <a:lstStyle>
            <a:lvl1pPr>
              <a:defRPr/>
            </a:lvl1pPr>
          </a:lstStyle>
          <a:p>
            <a:pPr>
              <a:defRPr/>
            </a:pPr>
            <a:fld id="{373586B1-20EC-4214-B041-D811910C8B8D}" type="slidenum">
              <a:rPr lang="tr-TR"/>
              <a:pPr>
                <a:defRPr/>
              </a:pPr>
              <a:t>‹#›</a:t>
            </a:fld>
            <a:endParaRPr lang="tr-TR"/>
          </a:p>
        </p:txBody>
      </p:sp>
    </p:spTree>
    <p:extLst>
      <p:ext uri="{BB962C8B-B14F-4D97-AF65-F5344CB8AC3E}">
        <p14:creationId xmlns="" xmlns:p14="http://schemas.microsoft.com/office/powerpoint/2010/main" val="1635979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endParaRPr lang="tr-T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3"/>
          <p:cNvSpPr>
            <a:spLocks noGrp="1"/>
          </p:cNvSpPr>
          <p:nvPr>
            <p:ph type="dt" sz="half" idx="10"/>
          </p:nvPr>
        </p:nvSpPr>
        <p:spPr/>
        <p:txBody>
          <a:bodyPr/>
          <a:lstStyle>
            <a:lvl1pPr>
              <a:defRPr/>
            </a:lvl1pPr>
          </a:lstStyle>
          <a:p>
            <a:pPr>
              <a:defRPr/>
            </a:pPr>
            <a:fld id="{BEE9E0FF-4D6C-4BC8-9BA9-E7017F7B8569}" type="datetimeFigureOut">
              <a:rPr lang="tr-TR"/>
              <a:pPr>
                <a:defRPr/>
              </a:pPr>
              <a:t>23.01.2016</a:t>
            </a:fld>
            <a:endParaRPr lang="tr-TR"/>
          </a:p>
        </p:txBody>
      </p:sp>
      <p:sp>
        <p:nvSpPr>
          <p:cNvPr id="6" name="Footer Placeholder 4"/>
          <p:cNvSpPr>
            <a:spLocks noGrp="1"/>
          </p:cNvSpPr>
          <p:nvPr>
            <p:ph type="ftr" sz="quarter" idx="11"/>
          </p:nvPr>
        </p:nvSpPr>
        <p:spPr/>
        <p:txBody>
          <a:bodyPr/>
          <a:lstStyle>
            <a:lvl1pPr>
              <a:defRPr/>
            </a:lvl1pPr>
          </a:lstStyle>
          <a:p>
            <a:pPr>
              <a:defRPr/>
            </a:pPr>
            <a:endParaRPr lang="tr-TR"/>
          </a:p>
        </p:txBody>
      </p:sp>
      <p:sp>
        <p:nvSpPr>
          <p:cNvPr id="7" name="Slide Number Placeholder 5"/>
          <p:cNvSpPr>
            <a:spLocks noGrp="1"/>
          </p:cNvSpPr>
          <p:nvPr>
            <p:ph type="sldNum" sz="quarter" idx="12"/>
          </p:nvPr>
        </p:nvSpPr>
        <p:spPr/>
        <p:txBody>
          <a:bodyPr/>
          <a:lstStyle>
            <a:lvl1pPr>
              <a:defRPr/>
            </a:lvl1pPr>
          </a:lstStyle>
          <a:p>
            <a:pPr>
              <a:defRPr/>
            </a:pPr>
            <a:fld id="{00269C7C-EB99-493B-B7AF-0A2654118005}" type="slidenum">
              <a:rPr lang="tr-TR"/>
              <a:pPr>
                <a:defRPr/>
              </a:pPr>
              <a:t>‹#›</a:t>
            </a:fld>
            <a:endParaRPr lang="tr-TR"/>
          </a:p>
        </p:txBody>
      </p:sp>
    </p:spTree>
    <p:extLst>
      <p:ext uri="{BB962C8B-B14F-4D97-AF65-F5344CB8AC3E}">
        <p14:creationId xmlns="" xmlns:p14="http://schemas.microsoft.com/office/powerpoint/2010/main" val="3118699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094A26C-A4B4-46FB-B927-89C9F9FFD18D}" type="datetimeFigureOut">
              <a:rPr lang="tr-TR"/>
              <a:pPr>
                <a:defRPr/>
              </a:pPr>
              <a:t>23.01.2016</a:t>
            </a:fld>
            <a:endParaRPr lang="tr-T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tr-T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1BF9E8B-FA3E-44F2-821B-D3BF4AB1AAAB}"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4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5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5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53.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10" Type="http://schemas.openxmlformats.org/officeDocument/2006/relationships/image" Target="../media/image65.png"/><Relationship Id="rId4" Type="http://schemas.openxmlformats.org/officeDocument/2006/relationships/image" Target="../media/image59.png"/><Relationship Id="rId9" Type="http://schemas.openxmlformats.org/officeDocument/2006/relationships/image" Target="../media/image64.png"/></Relationships>
</file>

<file path=ppt/slides/_rels/slide5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5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5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79.png"/><Relationship Id="rId4" Type="http://schemas.openxmlformats.org/officeDocument/2006/relationships/image" Target="../media/image78.png"/></Relationships>
</file>

<file path=ppt/slides/_rels/slide6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1.png"/></Relationships>
</file>

<file path=ppt/slides/_rels/slide62.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84.jpeg"/><Relationship Id="rId4" Type="http://schemas.openxmlformats.org/officeDocument/2006/relationships/image" Target="../media/image83.jpeg"/></Relationships>
</file>

<file path=ppt/slides/_rels/slide63.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7.png"/></Relationships>
</file>

<file path=ppt/slides/_rels/slide65.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garantia01\Local Settings\Temporary Internet Files\Content.IE5\K4ZZ33HF\MPj04393940000[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427355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51" name="Picture 2" descr="http://kosovaport.com/wp-content/uploads/2011/08/gundem.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003800" y="66675"/>
            <a:ext cx="1724025" cy="1782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52" name="Metin kutusu 2"/>
          <p:cNvSpPr txBox="1">
            <a:spLocks noChangeArrowheads="1"/>
          </p:cNvSpPr>
          <p:nvPr/>
        </p:nvSpPr>
        <p:spPr bwMode="auto">
          <a:xfrm>
            <a:off x="1763713" y="2349500"/>
            <a:ext cx="806631"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tr-TR" sz="1400" b="1" dirty="0"/>
              <a:t>Modül </a:t>
            </a:r>
            <a:r>
              <a:rPr lang="tr-TR" sz="1400" b="1" dirty="0" smtClean="0"/>
              <a:t>4</a:t>
            </a:r>
            <a:endParaRPr lang="tr-TR" sz="1400" b="1" dirty="0"/>
          </a:p>
        </p:txBody>
      </p:sp>
      <p:sp>
        <p:nvSpPr>
          <p:cNvPr id="2053" name="Metin kutusu 1"/>
          <p:cNvSpPr txBox="1">
            <a:spLocks noChangeArrowheads="1"/>
          </p:cNvSpPr>
          <p:nvPr/>
        </p:nvSpPr>
        <p:spPr bwMode="auto">
          <a:xfrm>
            <a:off x="2627313" y="2000250"/>
            <a:ext cx="6265862" cy="4462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tr-TR" sz="2000"/>
              <a:t>MODÜL 4 – </a:t>
            </a:r>
            <a:r>
              <a:rPr lang="tr-TR" sz="2000" b="1"/>
              <a:t>WINDOWS 7 TEMEL İŞLEMLER</a:t>
            </a:r>
          </a:p>
          <a:p>
            <a:pPr lvl="1" eaLnBrk="1" hangingPunct="1">
              <a:buFont typeface="Wingdings" pitchFamily="2" charset="2"/>
              <a:buChar char="q"/>
            </a:pPr>
            <a:r>
              <a:rPr lang="tr-TR" sz="2400"/>
              <a:t> Klavyede Tuşlar</a:t>
            </a:r>
          </a:p>
          <a:p>
            <a:pPr lvl="1" eaLnBrk="1" hangingPunct="1">
              <a:buFont typeface="Wingdings" pitchFamily="2" charset="2"/>
              <a:buChar char="q"/>
            </a:pPr>
            <a:r>
              <a:rPr lang="tr-TR" sz="2400"/>
              <a:t> Masaüstü </a:t>
            </a:r>
          </a:p>
          <a:p>
            <a:pPr lvl="1" eaLnBrk="1" hangingPunct="1">
              <a:buFont typeface="Wingdings" pitchFamily="2" charset="2"/>
              <a:buChar char="q"/>
            </a:pPr>
            <a:r>
              <a:rPr lang="tr-TR" sz="2400"/>
              <a:t> Sistem Bilgisi</a:t>
            </a:r>
          </a:p>
          <a:p>
            <a:pPr lvl="1" eaLnBrk="1" hangingPunct="1">
              <a:buFont typeface="Wingdings" pitchFamily="2" charset="2"/>
              <a:buChar char="q"/>
            </a:pPr>
            <a:r>
              <a:rPr lang="tr-TR" sz="2400"/>
              <a:t> Görev Çubuğu</a:t>
            </a:r>
          </a:p>
          <a:p>
            <a:pPr lvl="1" eaLnBrk="1" hangingPunct="1">
              <a:buFont typeface="Wingdings" pitchFamily="2" charset="2"/>
              <a:buChar char="q"/>
            </a:pPr>
            <a:r>
              <a:rPr lang="tr-TR" sz="2400"/>
              <a:t> Masaüstü Simgeler</a:t>
            </a:r>
          </a:p>
          <a:p>
            <a:pPr lvl="1" eaLnBrk="1" hangingPunct="1">
              <a:buFont typeface="Wingdings" pitchFamily="2" charset="2"/>
              <a:buChar char="q"/>
            </a:pPr>
            <a:r>
              <a:rPr lang="tr-TR" sz="2400"/>
              <a:t> Pencereler</a:t>
            </a:r>
          </a:p>
          <a:p>
            <a:pPr lvl="1" eaLnBrk="1" hangingPunct="1">
              <a:buFont typeface="Wingdings" pitchFamily="2" charset="2"/>
              <a:buChar char="q"/>
            </a:pPr>
            <a:r>
              <a:rPr lang="tr-TR" sz="2400"/>
              <a:t> Tema</a:t>
            </a:r>
          </a:p>
          <a:p>
            <a:pPr lvl="1" eaLnBrk="1" hangingPunct="1">
              <a:buFont typeface="Wingdings" pitchFamily="2" charset="2"/>
              <a:buChar char="q"/>
            </a:pPr>
            <a:r>
              <a:rPr lang="tr-TR" sz="2400"/>
              <a:t> Ekran Çözünürlüğü</a:t>
            </a:r>
          </a:p>
          <a:p>
            <a:pPr lvl="1" eaLnBrk="1" hangingPunct="1">
              <a:buFont typeface="Wingdings" pitchFamily="2" charset="2"/>
              <a:buChar char="q"/>
            </a:pPr>
            <a:r>
              <a:rPr lang="tr-TR" sz="2400"/>
              <a:t> Paint</a:t>
            </a:r>
          </a:p>
          <a:p>
            <a:pPr lvl="1" eaLnBrk="1" hangingPunct="1">
              <a:buFont typeface="Wingdings" pitchFamily="2" charset="2"/>
              <a:buChar char="q"/>
            </a:pPr>
            <a:r>
              <a:rPr lang="tr-TR" sz="2400"/>
              <a:t> Dosya ve Klasörler Kopyalama / Yapıştırma </a:t>
            </a:r>
          </a:p>
          <a:p>
            <a:pPr lvl="1" eaLnBrk="1" hangingPunct="1">
              <a:buFont typeface="Wingdings" pitchFamily="2" charset="2"/>
              <a:buChar char="q"/>
            </a:pPr>
            <a:r>
              <a:rPr lang="tr-TR" sz="2400"/>
              <a:t> Ekran Alıntısı Aracı</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descr="C:\Users\Administrator\Desktop\Yeni klasör\pngler2\pngler\4.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4925" y="0"/>
            <a:ext cx="9178925" cy="686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KLAVYEDE TUŞLAR</a:t>
            </a:r>
            <a:endParaRPr lang="tr-TR" sz="2400" dirty="0"/>
          </a:p>
        </p:txBody>
      </p:sp>
      <p:sp>
        <p:nvSpPr>
          <p:cNvPr id="5" name="7 Metin kutusu"/>
          <p:cNvSpPr txBox="1"/>
          <p:nvPr/>
        </p:nvSpPr>
        <p:spPr>
          <a:xfrm>
            <a:off x="588963" y="1296988"/>
            <a:ext cx="8216900" cy="708025"/>
          </a:xfrm>
          <a:prstGeom prst="rect">
            <a:avLst/>
          </a:prstGeom>
          <a:noFill/>
        </p:spPr>
        <p:txBody>
          <a:bodyPr>
            <a:spAutoFit/>
          </a:bodyPr>
          <a:lstStyle/>
          <a:p>
            <a:pPr>
              <a:defRPr/>
            </a:pPr>
            <a:r>
              <a:rPr lang="tr-TR" sz="4000" b="1" u="sng" dirty="0">
                <a:effectLst>
                  <a:outerShdw blurRad="38100" dist="38100" dir="2700000" algn="tl">
                    <a:srgbClr val="000000">
                      <a:alpha val="43137"/>
                    </a:srgbClr>
                  </a:outerShdw>
                </a:effectLst>
              </a:rPr>
              <a:t>↑ SHIFT  TUŞU</a:t>
            </a:r>
          </a:p>
        </p:txBody>
      </p:sp>
      <p:sp>
        <p:nvSpPr>
          <p:cNvPr id="6" name="8 Metin kutusu"/>
          <p:cNvSpPr txBox="1">
            <a:spLocks noChangeArrowheads="1"/>
          </p:cNvSpPr>
          <p:nvPr/>
        </p:nvSpPr>
        <p:spPr bwMode="auto">
          <a:xfrm>
            <a:off x="588963" y="2082800"/>
            <a:ext cx="8002587" cy="954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tr-TR" sz="2800"/>
              <a:t>SHIFT TUŞUNU KULLANARAK AŞAĞIDAKİ KELİMELERİ YAZIN.</a:t>
            </a:r>
          </a:p>
        </p:txBody>
      </p:sp>
      <p:pic>
        <p:nvPicPr>
          <p:cNvPr id="7"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34975" y="3097213"/>
            <a:ext cx="7418388" cy="3676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6 Metin kutusu"/>
          <p:cNvSpPr txBox="1">
            <a:spLocks noChangeArrowheads="1"/>
          </p:cNvSpPr>
          <p:nvPr/>
        </p:nvSpPr>
        <p:spPr bwMode="auto">
          <a:xfrm>
            <a:off x="928688" y="4935538"/>
            <a:ext cx="6429375" cy="1570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tr-TR" sz="4800"/>
              <a:t>Sorgun Kız Meslek Lisesi</a:t>
            </a:r>
          </a:p>
          <a:p>
            <a:pPr eaLnBrk="1" hangingPunct="1"/>
            <a:r>
              <a:rPr lang="tr-TR" sz="4800"/>
              <a:t>Sorgun YOZGAT</a:t>
            </a:r>
          </a:p>
        </p:txBody>
      </p:sp>
      <p:sp>
        <p:nvSpPr>
          <p:cNvPr id="10" name="4 Dikdörtgen"/>
          <p:cNvSpPr/>
          <p:nvPr/>
        </p:nvSpPr>
        <p:spPr>
          <a:xfrm rot="5400000">
            <a:off x="5898815" y="3590765"/>
            <a:ext cx="5661247" cy="707886"/>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tr-TR"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U  Y  G  U  L  A  M  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1"/>
                                          </p:val>
                                        </p:tav>
                                        <p:tav tm="100000">
                                          <p:val>
                                            <p:strVal val="#ppt_x"/>
                                          </p:val>
                                        </p:tav>
                                      </p:tavLst>
                                    </p:anim>
                                    <p:anim calcmode="lin" valueType="num">
                                      <p:cBhvr>
                                        <p:cTn id="9" dur="1000" fill="hold"/>
                                        <p:tgtEl>
                                          <p:spTgt spid="5"/>
                                        </p:tgtEl>
                                        <p:attrNameLst>
                                          <p:attrName>ppt_y</p:attrName>
                                        </p:attrNameLst>
                                      </p:cBhvr>
                                      <p:tavLst>
                                        <p:tav tm="0">
                                          <p:val>
                                            <p:strVal val="#ppt_y"/>
                                          </p:val>
                                        </p:tav>
                                        <p:tav tm="100000">
                                          <p:val>
                                            <p:strVal val="#ppt_y"/>
                                          </p:val>
                                        </p:tav>
                                      </p:tavLst>
                                    </p:anim>
                                  </p:childTnLst>
                                </p:cTn>
                              </p:par>
                            </p:childTnLst>
                          </p:cTn>
                        </p:par>
                        <p:par>
                          <p:cTn id="10" fill="hold" nodeType="afterGroup">
                            <p:stCondLst>
                              <p:cond delay="19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6"/>
                                        </p:tgtEl>
                                        <p:attrNameLst>
                                          <p:attrName>style.visibility</p:attrName>
                                        </p:attrNameLst>
                                      </p:cBhvr>
                                      <p:to>
                                        <p:strVal val="visible"/>
                                      </p:to>
                                    </p:set>
                                    <p:anim calcmode="discrete" valueType="clr">
                                      <p:cBhvr override="childStyle">
                                        <p:cTn id="13"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6"/>
                                        </p:tgtEl>
                                        <p:attrNameLst>
                                          <p:attrName>fillcolor</p:attrName>
                                        </p:attrNameLst>
                                      </p:cBhvr>
                                      <p:tavLst>
                                        <p:tav tm="0">
                                          <p:val>
                                            <p:clrVal>
                                              <a:schemeClr val="accent2"/>
                                            </p:clrVal>
                                          </p:val>
                                        </p:tav>
                                        <p:tav tm="50000">
                                          <p:val>
                                            <p:clrVal>
                                              <a:schemeClr val="hlink"/>
                                            </p:clrVal>
                                          </p:val>
                                        </p:tav>
                                      </p:tavLst>
                                    </p:anim>
                                    <p:set>
                                      <p:cBhvr>
                                        <p:cTn id="15" dur="80"/>
                                        <p:tgtEl>
                                          <p:spTgt spid="6"/>
                                        </p:tgtEl>
                                        <p:attrNameLst>
                                          <p:attrName>fill.type</p:attrName>
                                        </p:attrNameLst>
                                      </p:cBhvr>
                                      <p:to>
                                        <p:strVal val="solid"/>
                                      </p:to>
                                    </p:set>
                                  </p:childTnLst>
                                </p:cTn>
                              </p:par>
                            </p:childTnLst>
                          </p:cTn>
                        </p:par>
                        <p:par>
                          <p:cTn id="16" fill="hold" nodeType="afterGroup">
                            <p:stCondLst>
                              <p:cond delay="378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000"/>
                                        <p:tgtEl>
                                          <p:spTgt spid="7"/>
                                        </p:tgtEl>
                                      </p:cBhvr>
                                    </p:animEffect>
                                  </p:childTnLst>
                                </p:cTn>
                              </p:par>
                            </p:childTnLst>
                          </p:cTn>
                        </p:par>
                        <p:par>
                          <p:cTn id="20" fill="hold" nodeType="afterGroup">
                            <p:stCondLst>
                              <p:cond delay="5780"/>
                            </p:stCondLst>
                            <p:childTnLst>
                              <p:par>
                                <p:cTn id="21" presetID="27" presetClass="entr" presetSubtype="0" fill="hold" nodeType="afterEffect">
                                  <p:stCondLst>
                                    <p:cond delay="0"/>
                                  </p:stCondLst>
                                  <p:iterate type="lt">
                                    <p:tmPct val="50000"/>
                                  </p:iterate>
                                  <p:childTnLst>
                                    <p:set>
                                      <p:cBhvr>
                                        <p:cTn id="22" dur="1" fill="hold">
                                          <p:stCondLst>
                                            <p:cond delay="0"/>
                                          </p:stCondLst>
                                        </p:cTn>
                                        <p:tgtEl>
                                          <p:spTgt spid="9">
                                            <p:txEl>
                                              <p:pRg st="0" end="0"/>
                                            </p:txEl>
                                          </p:spTgt>
                                        </p:tgtEl>
                                        <p:attrNameLst>
                                          <p:attrName>style.visibility</p:attrName>
                                        </p:attrNameLst>
                                      </p:cBhvr>
                                      <p:to>
                                        <p:strVal val="visible"/>
                                      </p:to>
                                    </p:set>
                                    <p:anim calcmode="discrete" valueType="clr">
                                      <p:cBhvr override="childStyle">
                                        <p:cTn id="23" dur="500"/>
                                        <p:tgtEl>
                                          <p:spTgt spid="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4" dur="500"/>
                                        <p:tgtEl>
                                          <p:spTgt spid="9">
                                            <p:txEl>
                                              <p:pRg st="0" end="0"/>
                                            </p:txEl>
                                          </p:spTgt>
                                        </p:tgtEl>
                                        <p:attrNameLst>
                                          <p:attrName>fillcolor</p:attrName>
                                        </p:attrNameLst>
                                      </p:cBhvr>
                                      <p:tavLst>
                                        <p:tav tm="0">
                                          <p:val>
                                            <p:clrVal>
                                              <a:schemeClr val="accent2"/>
                                            </p:clrVal>
                                          </p:val>
                                        </p:tav>
                                        <p:tav tm="50000">
                                          <p:val>
                                            <p:clrVal>
                                              <a:schemeClr val="hlink"/>
                                            </p:clrVal>
                                          </p:val>
                                        </p:tav>
                                      </p:tavLst>
                                    </p:anim>
                                    <p:set>
                                      <p:cBhvr>
                                        <p:cTn id="25" dur="500"/>
                                        <p:tgtEl>
                                          <p:spTgt spid="9">
                                            <p:txEl>
                                              <p:pRg st="0" end="0"/>
                                            </p:txEl>
                                          </p:spTgt>
                                        </p:tgtEl>
                                        <p:attrNameLst>
                                          <p:attrName>fill.type</p:attrName>
                                        </p:attrNameLst>
                                      </p:cBhvr>
                                      <p:to>
                                        <p:strVal val="solid"/>
                                      </p:to>
                                    </p:set>
                                  </p:childTnLst>
                                </p:cTn>
                              </p:par>
                            </p:childTnLst>
                          </p:cTn>
                        </p:par>
                        <p:par>
                          <p:cTn id="26" fill="hold" nodeType="afterGroup">
                            <p:stCondLst>
                              <p:cond delay="11280"/>
                            </p:stCondLst>
                            <p:childTnLst>
                              <p:par>
                                <p:cTn id="27" presetID="27" presetClass="entr" presetSubtype="0" fill="hold" nodeType="afterEffect">
                                  <p:stCondLst>
                                    <p:cond delay="0"/>
                                  </p:stCondLst>
                                  <p:iterate type="lt">
                                    <p:tmPct val="50000"/>
                                  </p:iterate>
                                  <p:childTnLst>
                                    <p:set>
                                      <p:cBhvr>
                                        <p:cTn id="28" dur="1" fill="hold">
                                          <p:stCondLst>
                                            <p:cond delay="0"/>
                                          </p:stCondLst>
                                        </p:cTn>
                                        <p:tgtEl>
                                          <p:spTgt spid="9">
                                            <p:txEl>
                                              <p:pRg st="1" end="1"/>
                                            </p:txEl>
                                          </p:spTgt>
                                        </p:tgtEl>
                                        <p:attrNameLst>
                                          <p:attrName>style.visibility</p:attrName>
                                        </p:attrNameLst>
                                      </p:cBhvr>
                                      <p:to>
                                        <p:strVal val="visible"/>
                                      </p:to>
                                    </p:set>
                                    <p:anim calcmode="discrete" valueType="clr">
                                      <p:cBhvr override="childStyle">
                                        <p:cTn id="29" dur="500"/>
                                        <p:tgtEl>
                                          <p:spTgt spid="9">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0" dur="500"/>
                                        <p:tgtEl>
                                          <p:spTgt spid="9">
                                            <p:txEl>
                                              <p:pRg st="1" end="1"/>
                                            </p:txEl>
                                          </p:spTgt>
                                        </p:tgtEl>
                                        <p:attrNameLst>
                                          <p:attrName>fillcolor</p:attrName>
                                        </p:attrNameLst>
                                      </p:cBhvr>
                                      <p:tavLst>
                                        <p:tav tm="0">
                                          <p:val>
                                            <p:clrVal>
                                              <a:schemeClr val="accent2"/>
                                            </p:clrVal>
                                          </p:val>
                                        </p:tav>
                                        <p:tav tm="50000">
                                          <p:val>
                                            <p:clrVal>
                                              <a:schemeClr val="hlink"/>
                                            </p:clrVal>
                                          </p:val>
                                        </p:tav>
                                      </p:tavLst>
                                    </p:anim>
                                    <p:set>
                                      <p:cBhvr>
                                        <p:cTn id="31" dur="500"/>
                                        <p:tgtEl>
                                          <p:spTgt spid="9">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descr="C:\Users\Administrator\Desktop\Yeni klasör\pngler2\pngler\4.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4925" y="0"/>
            <a:ext cx="9178925" cy="686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KLAVYEDE TUŞLAR</a:t>
            </a:r>
            <a:endParaRPr lang="tr-TR" sz="2400" dirty="0"/>
          </a:p>
        </p:txBody>
      </p:sp>
      <p:sp>
        <p:nvSpPr>
          <p:cNvPr id="5" name="8 Metin kutusu"/>
          <p:cNvSpPr txBox="1">
            <a:spLocks noChangeArrowheads="1"/>
          </p:cNvSpPr>
          <p:nvPr/>
        </p:nvSpPr>
        <p:spPr bwMode="auto">
          <a:xfrm>
            <a:off x="849313" y="1836738"/>
            <a:ext cx="5357812" cy="1754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tr-TR" sz="3600"/>
              <a:t>Bazı tuşların üst yada sağ alt köşelerinde başka karakterlerde yer alır. </a:t>
            </a:r>
          </a:p>
        </p:txBody>
      </p:sp>
      <p:sp>
        <p:nvSpPr>
          <p:cNvPr id="6" name="4 Metin kutusu"/>
          <p:cNvSpPr txBox="1">
            <a:spLocks noChangeArrowheads="1"/>
          </p:cNvSpPr>
          <p:nvPr/>
        </p:nvSpPr>
        <p:spPr bwMode="auto">
          <a:xfrm>
            <a:off x="992188" y="3836988"/>
            <a:ext cx="7715250" cy="1323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tr-TR" sz="4800" b="1">
                <a:solidFill>
                  <a:srgbClr val="FF0000"/>
                </a:solidFill>
              </a:rPr>
              <a:t>2-</a:t>
            </a:r>
            <a:r>
              <a:rPr lang="tr-TR" sz="4800" b="1"/>
              <a:t> </a:t>
            </a:r>
            <a:r>
              <a:rPr lang="tr-TR" sz="3200" b="1"/>
              <a:t>↑</a:t>
            </a:r>
            <a:r>
              <a:rPr lang="tr-TR" sz="3200"/>
              <a:t> </a:t>
            </a:r>
            <a:r>
              <a:rPr lang="tr-TR" sz="3200" b="1"/>
              <a:t>Shift tuşu basılı iken bir tuşa  basıldığında o tuşun üst karakteri yazılır. </a:t>
            </a:r>
            <a:endParaRPr lang="tr-TR" sz="4000" b="1"/>
          </a:p>
        </p:txBody>
      </p:sp>
      <p:pic>
        <p:nvPicPr>
          <p:cNvPr id="7"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278688" y="2479675"/>
            <a:ext cx="1181100" cy="1304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992813" y="1765300"/>
            <a:ext cx="1181100" cy="129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9 Oval"/>
          <p:cNvSpPr/>
          <p:nvPr/>
        </p:nvSpPr>
        <p:spPr>
          <a:xfrm>
            <a:off x="7493000" y="2551113"/>
            <a:ext cx="714375" cy="642937"/>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tr-TR" sz="2000"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1" name="10 Oval"/>
          <p:cNvSpPr/>
          <p:nvPr/>
        </p:nvSpPr>
        <p:spPr>
          <a:xfrm>
            <a:off x="6492875" y="2336800"/>
            <a:ext cx="714375" cy="642938"/>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tr-TR" sz="2000"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12"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349375" y="5195888"/>
            <a:ext cx="2943225" cy="1304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12 Metin kutusu"/>
          <p:cNvSpPr txBox="1">
            <a:spLocks noChangeArrowheads="1"/>
          </p:cNvSpPr>
          <p:nvPr/>
        </p:nvSpPr>
        <p:spPr bwMode="auto">
          <a:xfrm>
            <a:off x="4421188" y="4981575"/>
            <a:ext cx="571500" cy="1570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tr-TR" sz="9600" b="1">
                <a:solidFill>
                  <a:srgbClr val="FF0000"/>
                </a:solidFill>
              </a:rPr>
              <a:t>+</a:t>
            </a:r>
          </a:p>
        </p:txBody>
      </p:sp>
      <p:sp>
        <p:nvSpPr>
          <p:cNvPr id="14" name="14 Metin kutusu"/>
          <p:cNvSpPr txBox="1">
            <a:spLocks noChangeArrowheads="1"/>
          </p:cNvSpPr>
          <p:nvPr/>
        </p:nvSpPr>
        <p:spPr bwMode="auto">
          <a:xfrm>
            <a:off x="7493000" y="5194300"/>
            <a:ext cx="642938" cy="1323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tr-TR" sz="8000" b="1">
                <a:solidFill>
                  <a:srgbClr val="FF0000"/>
                </a:solidFill>
              </a:rPr>
              <a:t>!</a:t>
            </a:r>
          </a:p>
        </p:txBody>
      </p:sp>
      <p:sp>
        <p:nvSpPr>
          <p:cNvPr id="15" name="15 Sağ Ok"/>
          <p:cNvSpPr/>
          <p:nvPr/>
        </p:nvSpPr>
        <p:spPr>
          <a:xfrm>
            <a:off x="6564313" y="5624513"/>
            <a:ext cx="642937" cy="2857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pic>
        <p:nvPicPr>
          <p:cNvPr id="1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278438" y="5194300"/>
            <a:ext cx="1181100" cy="1304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 name="7 Metin kutusu"/>
          <p:cNvSpPr txBox="1"/>
          <p:nvPr/>
        </p:nvSpPr>
        <p:spPr>
          <a:xfrm>
            <a:off x="454025" y="1341438"/>
            <a:ext cx="8216900" cy="706437"/>
          </a:xfrm>
          <a:prstGeom prst="rect">
            <a:avLst/>
          </a:prstGeom>
          <a:noFill/>
        </p:spPr>
        <p:txBody>
          <a:bodyPr>
            <a:spAutoFit/>
          </a:bodyPr>
          <a:lstStyle/>
          <a:p>
            <a:pPr>
              <a:defRPr/>
            </a:pPr>
            <a:r>
              <a:rPr lang="tr-TR" sz="4000" b="1" u="sng" dirty="0">
                <a:effectLst>
                  <a:outerShdw blurRad="38100" dist="38100" dir="2700000" algn="tl">
                    <a:srgbClr val="000000">
                      <a:alpha val="43137"/>
                    </a:srgbClr>
                  </a:outerShdw>
                </a:effectLst>
              </a:rPr>
              <a:t>↑ SHIFT  TUŞU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par>
                          <p:cTn id="10" fill="hold" nodeType="afterGroup">
                            <p:stCondLst>
                              <p:cond delay="2520"/>
                            </p:stCondLst>
                            <p:childTnLst>
                              <p:par>
                                <p:cTn id="11" presetID="10"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000"/>
                                        <p:tgtEl>
                                          <p:spTgt spid="9"/>
                                        </p:tgtEl>
                                      </p:cBhvr>
                                    </p:animEffect>
                                  </p:childTnLst>
                                </p:cTn>
                              </p:par>
                            </p:childTnLst>
                          </p:cTn>
                        </p:par>
                        <p:par>
                          <p:cTn id="14" fill="hold" nodeType="afterGroup">
                            <p:stCondLst>
                              <p:cond delay="4520"/>
                            </p:stCondLst>
                            <p:childTnLst>
                              <p:par>
                                <p:cTn id="15" presetID="10"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2000"/>
                                        <p:tgtEl>
                                          <p:spTgt spid="11"/>
                                        </p:tgtEl>
                                      </p:cBhvr>
                                    </p:animEffect>
                                  </p:childTnLst>
                                </p:cTn>
                              </p:par>
                            </p:childTnLst>
                          </p:cTn>
                        </p:par>
                        <p:par>
                          <p:cTn id="18" fill="hold" nodeType="afterGroup">
                            <p:stCondLst>
                              <p:cond delay="6520"/>
                            </p:stCondLst>
                            <p:childTnLst>
                              <p:par>
                                <p:cTn id="19" presetID="10"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childTnLst>
                                </p:cTn>
                              </p:par>
                            </p:childTnLst>
                          </p:cTn>
                        </p:par>
                        <p:par>
                          <p:cTn id="22" fill="hold" nodeType="afterGroup">
                            <p:stCondLst>
                              <p:cond delay="8520"/>
                            </p:stCondLst>
                            <p:childTnLst>
                              <p:par>
                                <p:cTn id="23" presetID="10"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2000"/>
                                        <p:tgtEl>
                                          <p:spTgt spid="1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7" presetClass="entr" presetSubtype="0" fill="hold" grpId="0" nodeType="clickEffect">
                                  <p:stCondLst>
                                    <p:cond delay="0"/>
                                  </p:stCondLst>
                                  <p:iterate type="lt">
                                    <p:tmPct val="50000"/>
                                  </p:iterate>
                                  <p:childTnLst>
                                    <p:set>
                                      <p:cBhvr>
                                        <p:cTn id="29" dur="1" fill="hold">
                                          <p:stCondLst>
                                            <p:cond delay="0"/>
                                          </p:stCondLst>
                                        </p:cTn>
                                        <p:tgtEl>
                                          <p:spTgt spid="6"/>
                                        </p:tgtEl>
                                        <p:attrNameLst>
                                          <p:attrName>style.visibility</p:attrName>
                                        </p:attrNameLst>
                                      </p:cBhvr>
                                      <p:to>
                                        <p:strVal val="visible"/>
                                      </p:to>
                                    </p:set>
                                    <p:anim calcmode="discrete" valueType="clr">
                                      <p:cBhvr override="childStyle">
                                        <p:cTn id="30"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31" dur="80"/>
                                        <p:tgtEl>
                                          <p:spTgt spid="6"/>
                                        </p:tgtEl>
                                        <p:attrNameLst>
                                          <p:attrName>fillcolor</p:attrName>
                                        </p:attrNameLst>
                                      </p:cBhvr>
                                      <p:tavLst>
                                        <p:tav tm="0">
                                          <p:val>
                                            <p:clrVal>
                                              <a:schemeClr val="accent2"/>
                                            </p:clrVal>
                                          </p:val>
                                        </p:tav>
                                        <p:tav tm="50000">
                                          <p:val>
                                            <p:clrVal>
                                              <a:schemeClr val="hlink"/>
                                            </p:clrVal>
                                          </p:val>
                                        </p:tav>
                                      </p:tavLst>
                                    </p:anim>
                                    <p:set>
                                      <p:cBhvr>
                                        <p:cTn id="32" dur="80"/>
                                        <p:tgtEl>
                                          <p:spTgt spid="6"/>
                                        </p:tgtEl>
                                        <p:attrNameLst>
                                          <p:attrName>fill.type</p:attrName>
                                        </p:attrNameLst>
                                      </p:cBhvr>
                                      <p:to>
                                        <p:strVal val="solid"/>
                                      </p:to>
                                    </p:set>
                                  </p:childTnLst>
                                </p:cTn>
                              </p:par>
                            </p:childTnLst>
                          </p:cTn>
                        </p:par>
                        <p:par>
                          <p:cTn id="33" fill="hold" nodeType="afterGroup">
                            <p:stCondLst>
                              <p:cond delay="2720"/>
                            </p:stCondLst>
                            <p:childTnLst>
                              <p:par>
                                <p:cTn id="34" presetID="10"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2000"/>
                                        <p:tgtEl>
                                          <p:spTgt spid="12"/>
                                        </p:tgtEl>
                                      </p:cBhvr>
                                    </p:animEffect>
                                  </p:childTnLst>
                                </p:cTn>
                              </p:par>
                            </p:childTnLst>
                          </p:cTn>
                        </p:par>
                        <p:par>
                          <p:cTn id="37" fill="hold" nodeType="afterGroup">
                            <p:stCondLst>
                              <p:cond delay="4720"/>
                            </p:stCondLst>
                            <p:childTnLst>
                              <p:par>
                                <p:cTn id="38" presetID="10"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000"/>
                                        <p:tgtEl>
                                          <p:spTgt spid="13"/>
                                        </p:tgtEl>
                                      </p:cBhvr>
                                    </p:animEffect>
                                  </p:childTnLst>
                                </p:cTn>
                              </p:par>
                            </p:childTnLst>
                          </p:cTn>
                        </p:par>
                        <p:par>
                          <p:cTn id="41" fill="hold" nodeType="afterGroup">
                            <p:stCondLst>
                              <p:cond delay="6720"/>
                            </p:stCondLst>
                            <p:childTnLst>
                              <p:par>
                                <p:cTn id="42" presetID="10" presetClass="entr" presetSubtype="0" fill="hold"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2000"/>
                                        <p:tgtEl>
                                          <p:spTgt spid="16"/>
                                        </p:tgtEl>
                                      </p:cBhvr>
                                    </p:animEffect>
                                  </p:childTnLst>
                                </p:cTn>
                              </p:par>
                            </p:childTnLst>
                          </p:cTn>
                        </p:par>
                        <p:par>
                          <p:cTn id="45" fill="hold" nodeType="afterGroup">
                            <p:stCondLst>
                              <p:cond delay="8720"/>
                            </p:stCondLst>
                            <p:childTnLst>
                              <p:par>
                                <p:cTn id="46" presetID="10" presetClass="entr" presetSubtype="0"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2000"/>
                                        <p:tgtEl>
                                          <p:spTgt spid="15"/>
                                        </p:tgtEl>
                                      </p:cBhvr>
                                    </p:animEffect>
                                  </p:childTnLst>
                                </p:cTn>
                              </p:par>
                            </p:childTnLst>
                          </p:cTn>
                        </p:par>
                        <p:par>
                          <p:cTn id="49" fill="hold" nodeType="afterGroup">
                            <p:stCondLst>
                              <p:cond delay="10720"/>
                            </p:stCondLst>
                            <p:childTnLst>
                              <p:par>
                                <p:cTn id="50" presetID="10" presetClass="entr" presetSubtype="0"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2000"/>
                                        <p:tgtEl>
                                          <p:spTgt spid="14"/>
                                        </p:tgtEl>
                                      </p:cBhvr>
                                    </p:animEffect>
                                  </p:childTnLst>
                                </p:cTn>
                              </p:par>
                            </p:childTnLst>
                          </p:cTn>
                        </p:par>
                        <p:par>
                          <p:cTn id="53" fill="hold" nodeType="afterGroup">
                            <p:stCondLst>
                              <p:cond delay="12720"/>
                            </p:stCondLst>
                            <p:childTnLst>
                              <p:par>
                                <p:cTn id="54" presetID="40" presetClass="entr" presetSubtype="0" fill="hold" grpId="0" nodeType="afterEffect">
                                  <p:stCondLst>
                                    <p:cond delay="0"/>
                                  </p:stCondLst>
                                  <p:iterate type="lt">
                                    <p:tmPct val="10000"/>
                                  </p:iterate>
                                  <p:childTnLst>
                                    <p:set>
                                      <p:cBhvr>
                                        <p:cTn id="55" dur="1" fill="hold">
                                          <p:stCondLst>
                                            <p:cond delay="0"/>
                                          </p:stCondLst>
                                        </p:cTn>
                                        <p:tgtEl>
                                          <p:spTgt spid="17"/>
                                        </p:tgtEl>
                                        <p:attrNameLst>
                                          <p:attrName>style.visibility</p:attrName>
                                        </p:attrNameLst>
                                      </p:cBhvr>
                                      <p:to>
                                        <p:strVal val="visible"/>
                                      </p:to>
                                    </p:set>
                                    <p:animEffect transition="in" filter="fade">
                                      <p:cBhvr>
                                        <p:cTn id="56" dur="1000"/>
                                        <p:tgtEl>
                                          <p:spTgt spid="17"/>
                                        </p:tgtEl>
                                      </p:cBhvr>
                                    </p:animEffect>
                                    <p:anim calcmode="lin" valueType="num">
                                      <p:cBhvr>
                                        <p:cTn id="57" dur="1000" fill="hold"/>
                                        <p:tgtEl>
                                          <p:spTgt spid="17"/>
                                        </p:tgtEl>
                                        <p:attrNameLst>
                                          <p:attrName>ppt_x</p:attrName>
                                        </p:attrNameLst>
                                      </p:cBhvr>
                                      <p:tavLst>
                                        <p:tav tm="0">
                                          <p:val>
                                            <p:strVal val="#ppt_x-.1"/>
                                          </p:val>
                                        </p:tav>
                                        <p:tav tm="100000">
                                          <p:val>
                                            <p:strVal val="#ppt_x"/>
                                          </p:val>
                                        </p:tav>
                                      </p:tavLst>
                                    </p:anim>
                                    <p:anim calcmode="lin" valueType="num">
                                      <p:cBhvr>
                                        <p:cTn id="58" dur="10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animBg="1"/>
      <p:bldP spid="11" grpId="0" animBg="1"/>
      <p:bldP spid="13" grpId="0"/>
      <p:bldP spid="14" grpId="0"/>
      <p:bldP spid="15" grpId="0" animBg="1"/>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descr="C:\Users\Administrator\Desktop\Yeni klasör\pngler2\pngler\4.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4925" y="0"/>
            <a:ext cx="9178925" cy="686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KLAVYEDE TUŞLAR</a:t>
            </a:r>
            <a:endParaRPr lang="tr-TR" sz="2400" dirty="0"/>
          </a:p>
        </p:txBody>
      </p:sp>
      <p:sp>
        <p:nvSpPr>
          <p:cNvPr id="5" name="7 Metin kutusu"/>
          <p:cNvSpPr txBox="1"/>
          <p:nvPr/>
        </p:nvSpPr>
        <p:spPr>
          <a:xfrm>
            <a:off x="454025" y="1168400"/>
            <a:ext cx="8216900" cy="708025"/>
          </a:xfrm>
          <a:prstGeom prst="rect">
            <a:avLst/>
          </a:prstGeom>
          <a:noFill/>
        </p:spPr>
        <p:txBody>
          <a:bodyPr>
            <a:spAutoFit/>
          </a:bodyPr>
          <a:lstStyle/>
          <a:p>
            <a:pPr>
              <a:defRPr/>
            </a:pPr>
            <a:r>
              <a:rPr lang="tr-TR" sz="4000" b="1" u="sng" dirty="0">
                <a:effectLst>
                  <a:outerShdw blurRad="38100" dist="38100" dir="2700000" algn="tl">
                    <a:srgbClr val="000000">
                      <a:alpha val="43137"/>
                    </a:srgbClr>
                  </a:outerShdw>
                </a:effectLst>
              </a:rPr>
              <a:t>↑ SHIFT  TUŞU</a:t>
            </a:r>
          </a:p>
        </p:txBody>
      </p:sp>
      <p:sp>
        <p:nvSpPr>
          <p:cNvPr id="6" name="8 Metin kutusu"/>
          <p:cNvSpPr txBox="1">
            <a:spLocks noChangeArrowheads="1"/>
          </p:cNvSpPr>
          <p:nvPr/>
        </p:nvSpPr>
        <p:spPr bwMode="auto">
          <a:xfrm>
            <a:off x="454025" y="1954213"/>
            <a:ext cx="8002588" cy="954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tr-TR" sz="2800"/>
              <a:t>SHIFT TUŞUNU KULLANARAK AŞAĞIDAKİ KARAKTERLERİ YAZIN.</a:t>
            </a:r>
          </a:p>
        </p:txBody>
      </p:sp>
      <p:pic>
        <p:nvPicPr>
          <p:cNvPr id="7"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39713" y="2954338"/>
            <a:ext cx="7553325" cy="3743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6 Metin kutusu"/>
          <p:cNvSpPr txBox="1">
            <a:spLocks noChangeArrowheads="1"/>
          </p:cNvSpPr>
          <p:nvPr/>
        </p:nvSpPr>
        <p:spPr bwMode="auto">
          <a:xfrm>
            <a:off x="1025525" y="4954588"/>
            <a:ext cx="6429375" cy="923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tr-TR" sz="5400"/>
              <a:t>!  ? % (  )  &amp; =  ‘  é  </a:t>
            </a:r>
          </a:p>
        </p:txBody>
      </p:sp>
      <p:sp>
        <p:nvSpPr>
          <p:cNvPr id="10" name="4 Dikdörtgen"/>
          <p:cNvSpPr/>
          <p:nvPr/>
        </p:nvSpPr>
        <p:spPr>
          <a:xfrm rot="5400000">
            <a:off x="5898815" y="3590765"/>
            <a:ext cx="5661247" cy="707886"/>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tr-TR"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U  Y  G  U  L  A  M  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1"/>
                                          </p:val>
                                        </p:tav>
                                        <p:tav tm="100000">
                                          <p:val>
                                            <p:strVal val="#ppt_x"/>
                                          </p:val>
                                        </p:tav>
                                      </p:tavLst>
                                    </p:anim>
                                    <p:anim calcmode="lin" valueType="num">
                                      <p:cBhvr>
                                        <p:cTn id="9" dur="1000" fill="hold"/>
                                        <p:tgtEl>
                                          <p:spTgt spid="5"/>
                                        </p:tgtEl>
                                        <p:attrNameLst>
                                          <p:attrName>ppt_y</p:attrName>
                                        </p:attrNameLst>
                                      </p:cBhvr>
                                      <p:tavLst>
                                        <p:tav tm="0">
                                          <p:val>
                                            <p:strVal val="#ppt_y"/>
                                          </p:val>
                                        </p:tav>
                                        <p:tav tm="100000">
                                          <p:val>
                                            <p:strVal val="#ppt_y"/>
                                          </p:val>
                                        </p:tav>
                                      </p:tavLst>
                                    </p:anim>
                                  </p:childTnLst>
                                </p:cTn>
                              </p:par>
                            </p:childTnLst>
                          </p:cTn>
                        </p:par>
                        <p:par>
                          <p:cTn id="10" fill="hold" nodeType="afterGroup">
                            <p:stCondLst>
                              <p:cond delay="19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6"/>
                                        </p:tgtEl>
                                        <p:attrNameLst>
                                          <p:attrName>style.visibility</p:attrName>
                                        </p:attrNameLst>
                                      </p:cBhvr>
                                      <p:to>
                                        <p:strVal val="visible"/>
                                      </p:to>
                                    </p:set>
                                    <p:anim calcmode="discrete" valueType="clr">
                                      <p:cBhvr override="childStyle">
                                        <p:cTn id="13"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6"/>
                                        </p:tgtEl>
                                        <p:attrNameLst>
                                          <p:attrName>fillcolor</p:attrName>
                                        </p:attrNameLst>
                                      </p:cBhvr>
                                      <p:tavLst>
                                        <p:tav tm="0">
                                          <p:val>
                                            <p:clrVal>
                                              <a:schemeClr val="accent2"/>
                                            </p:clrVal>
                                          </p:val>
                                        </p:tav>
                                        <p:tav tm="50000">
                                          <p:val>
                                            <p:clrVal>
                                              <a:schemeClr val="hlink"/>
                                            </p:clrVal>
                                          </p:val>
                                        </p:tav>
                                      </p:tavLst>
                                    </p:anim>
                                    <p:set>
                                      <p:cBhvr>
                                        <p:cTn id="15" dur="80"/>
                                        <p:tgtEl>
                                          <p:spTgt spid="6"/>
                                        </p:tgtEl>
                                        <p:attrNameLst>
                                          <p:attrName>fill.type</p:attrName>
                                        </p:attrNameLst>
                                      </p:cBhvr>
                                      <p:to>
                                        <p:strVal val="solid"/>
                                      </p:to>
                                    </p:set>
                                  </p:childTnLst>
                                </p:cTn>
                              </p:par>
                            </p:childTnLst>
                          </p:cTn>
                        </p:par>
                        <p:par>
                          <p:cTn id="16" fill="hold" nodeType="afterGroup">
                            <p:stCondLst>
                              <p:cond delay="386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000"/>
                                        <p:tgtEl>
                                          <p:spTgt spid="7"/>
                                        </p:tgtEl>
                                      </p:cBhvr>
                                    </p:animEffect>
                                  </p:childTnLst>
                                </p:cTn>
                              </p:par>
                            </p:childTnLst>
                          </p:cTn>
                        </p:par>
                        <p:par>
                          <p:cTn id="20" fill="hold" nodeType="afterGroup">
                            <p:stCondLst>
                              <p:cond delay="5860"/>
                            </p:stCondLst>
                            <p:childTnLst>
                              <p:par>
                                <p:cTn id="21" presetID="27" presetClass="entr" presetSubtype="0" fill="hold" nodeType="afterEffect">
                                  <p:stCondLst>
                                    <p:cond delay="0"/>
                                  </p:stCondLst>
                                  <p:iterate type="lt">
                                    <p:tmPct val="50000"/>
                                  </p:iterate>
                                  <p:childTnLst>
                                    <p:set>
                                      <p:cBhvr>
                                        <p:cTn id="22" dur="1" fill="hold">
                                          <p:stCondLst>
                                            <p:cond delay="0"/>
                                          </p:stCondLst>
                                        </p:cTn>
                                        <p:tgtEl>
                                          <p:spTgt spid="9">
                                            <p:txEl>
                                              <p:pRg st="0" end="0"/>
                                            </p:txEl>
                                          </p:spTgt>
                                        </p:tgtEl>
                                        <p:attrNameLst>
                                          <p:attrName>style.visibility</p:attrName>
                                        </p:attrNameLst>
                                      </p:cBhvr>
                                      <p:to>
                                        <p:strVal val="visible"/>
                                      </p:to>
                                    </p:set>
                                    <p:anim calcmode="discrete" valueType="clr">
                                      <p:cBhvr override="childStyle">
                                        <p:cTn id="23" dur="500"/>
                                        <p:tgtEl>
                                          <p:spTgt spid="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4" dur="500"/>
                                        <p:tgtEl>
                                          <p:spTgt spid="9">
                                            <p:txEl>
                                              <p:pRg st="0" end="0"/>
                                            </p:txEl>
                                          </p:spTgt>
                                        </p:tgtEl>
                                        <p:attrNameLst>
                                          <p:attrName>fillcolor</p:attrName>
                                        </p:attrNameLst>
                                      </p:cBhvr>
                                      <p:tavLst>
                                        <p:tav tm="0">
                                          <p:val>
                                            <p:clrVal>
                                              <a:schemeClr val="accent2"/>
                                            </p:clrVal>
                                          </p:val>
                                        </p:tav>
                                        <p:tav tm="50000">
                                          <p:val>
                                            <p:clrVal>
                                              <a:schemeClr val="hlink"/>
                                            </p:clrVal>
                                          </p:val>
                                        </p:tav>
                                      </p:tavLst>
                                    </p:anim>
                                    <p:set>
                                      <p:cBhvr>
                                        <p:cTn id="25" dur="500"/>
                                        <p:tgtEl>
                                          <p:spTgt spid="9">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descr="C:\Users\Administrator\Desktop\Yeni klasör\pngler2\pngler\4.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4925" y="0"/>
            <a:ext cx="9178925" cy="686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39" name="Resim 2"/>
          <p:cNvPicPr>
            <a:picLocks noChangeAspect="1"/>
          </p:cNvPicPr>
          <p:nvPr/>
        </p:nvPicPr>
        <p:blipFill>
          <a:blip r:embed="rId3" cstate="print">
            <a:extLst>
              <a:ext uri="{28A0092B-C50C-407E-A947-70E740481C1C}">
                <a14:useLocalDpi xmlns="" xmlns:a14="http://schemas.microsoft.com/office/drawing/2010/main" val="0"/>
              </a:ext>
            </a:extLst>
          </a:blip>
          <a:srcRect t="30899" b="34550"/>
          <a:stretch>
            <a:fillRect/>
          </a:stretch>
        </p:blipFill>
        <p:spPr bwMode="auto">
          <a:xfrm>
            <a:off x="7793038" y="-26988"/>
            <a:ext cx="1325562" cy="6477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KLAVYEDE TUŞLAR</a:t>
            </a:r>
            <a:endParaRPr lang="tr-TR" sz="2400" dirty="0"/>
          </a:p>
        </p:txBody>
      </p:sp>
      <p:sp>
        <p:nvSpPr>
          <p:cNvPr id="5" name="7 Metin kutusu"/>
          <p:cNvSpPr txBox="1"/>
          <p:nvPr/>
        </p:nvSpPr>
        <p:spPr>
          <a:xfrm>
            <a:off x="463550" y="1531938"/>
            <a:ext cx="8216900" cy="708025"/>
          </a:xfrm>
          <a:prstGeom prst="rect">
            <a:avLst/>
          </a:prstGeom>
          <a:noFill/>
        </p:spPr>
        <p:txBody>
          <a:bodyPr>
            <a:spAutoFit/>
          </a:bodyPr>
          <a:lstStyle/>
          <a:p>
            <a:pPr>
              <a:defRPr/>
            </a:pPr>
            <a:r>
              <a:rPr lang="tr-TR" sz="4000" b="1" u="sng" dirty="0">
                <a:effectLst>
                  <a:outerShdw blurRad="38100" dist="38100" dir="2700000" algn="tl">
                    <a:srgbClr val="000000">
                      <a:alpha val="43137"/>
                    </a:srgbClr>
                  </a:outerShdw>
                </a:effectLst>
              </a:rPr>
              <a:t>Alt Gr Tuşu</a:t>
            </a:r>
          </a:p>
        </p:txBody>
      </p:sp>
      <p:sp>
        <p:nvSpPr>
          <p:cNvPr id="6" name="8 Metin kutusu"/>
          <p:cNvSpPr txBox="1">
            <a:spLocks noChangeArrowheads="1"/>
          </p:cNvSpPr>
          <p:nvPr/>
        </p:nvSpPr>
        <p:spPr bwMode="auto">
          <a:xfrm>
            <a:off x="463550" y="2389188"/>
            <a:ext cx="5216525" cy="1754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tr-TR" sz="3600"/>
              <a:t>Alt Gr tuşu basılı iken basılan diğer tuşun sağ alt köşesindeki karakter yazılır.</a:t>
            </a:r>
            <a:endParaRPr lang="tr-TR" sz="2800"/>
          </a:p>
        </p:txBody>
      </p:sp>
      <p:pic>
        <p:nvPicPr>
          <p:cNvPr id="7"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751513" y="2389188"/>
            <a:ext cx="2819400" cy="1924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5 Oval"/>
          <p:cNvSpPr/>
          <p:nvPr/>
        </p:nvSpPr>
        <p:spPr>
          <a:xfrm>
            <a:off x="5894388" y="3032125"/>
            <a:ext cx="2428875" cy="1285875"/>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tr-TR" sz="2000"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10" name="Picture 3"/>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92175" y="4879975"/>
            <a:ext cx="2105025" cy="1266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178300" y="4879975"/>
            <a:ext cx="1181100" cy="129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10 Metin kutusu"/>
          <p:cNvSpPr txBox="1">
            <a:spLocks noChangeArrowheads="1"/>
          </p:cNvSpPr>
          <p:nvPr/>
        </p:nvSpPr>
        <p:spPr bwMode="auto">
          <a:xfrm>
            <a:off x="3178175" y="4665663"/>
            <a:ext cx="571500" cy="1570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tr-TR" sz="9600" b="1">
                <a:solidFill>
                  <a:srgbClr val="FF0000"/>
                </a:solidFill>
              </a:rPr>
              <a:t>+</a:t>
            </a:r>
          </a:p>
        </p:txBody>
      </p:sp>
      <p:sp>
        <p:nvSpPr>
          <p:cNvPr id="13" name="11 Sağ Ok"/>
          <p:cNvSpPr/>
          <p:nvPr/>
        </p:nvSpPr>
        <p:spPr>
          <a:xfrm>
            <a:off x="5608638" y="5308600"/>
            <a:ext cx="642937" cy="2857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4" name="12 Metin kutusu"/>
          <p:cNvSpPr txBox="1">
            <a:spLocks noChangeArrowheads="1"/>
          </p:cNvSpPr>
          <p:nvPr/>
        </p:nvSpPr>
        <p:spPr bwMode="auto">
          <a:xfrm>
            <a:off x="6537325" y="4879975"/>
            <a:ext cx="1000125" cy="1108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tr-TR" sz="6600" b="1">
                <a:solidFill>
                  <a:srgbClr val="FF00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1"/>
                                          </p:val>
                                        </p:tav>
                                        <p:tav tm="100000">
                                          <p:val>
                                            <p:strVal val="#ppt_x"/>
                                          </p:val>
                                        </p:tav>
                                      </p:tavLst>
                                    </p:anim>
                                    <p:anim calcmode="lin" valueType="num">
                                      <p:cBhvr>
                                        <p:cTn id="9" dur="1000" fill="hold"/>
                                        <p:tgtEl>
                                          <p:spTgt spid="5"/>
                                        </p:tgtEl>
                                        <p:attrNameLst>
                                          <p:attrName>ppt_y</p:attrName>
                                        </p:attrNameLst>
                                      </p:cBhvr>
                                      <p:tavLst>
                                        <p:tav tm="0">
                                          <p:val>
                                            <p:strVal val="#ppt_y"/>
                                          </p:val>
                                        </p:tav>
                                        <p:tav tm="100000">
                                          <p:val>
                                            <p:strVal val="#ppt_y"/>
                                          </p:val>
                                        </p:tav>
                                      </p:tavLst>
                                    </p:anim>
                                  </p:childTnLst>
                                </p:cTn>
                              </p:par>
                            </p:childTnLst>
                          </p:cTn>
                        </p:par>
                        <p:par>
                          <p:cTn id="10" fill="hold" nodeType="afterGroup">
                            <p:stCondLst>
                              <p:cond delay="18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6"/>
                                        </p:tgtEl>
                                        <p:attrNameLst>
                                          <p:attrName>style.visibility</p:attrName>
                                        </p:attrNameLst>
                                      </p:cBhvr>
                                      <p:to>
                                        <p:strVal val="visible"/>
                                      </p:to>
                                    </p:set>
                                    <p:anim calcmode="discrete" valueType="clr">
                                      <p:cBhvr override="childStyle">
                                        <p:cTn id="13"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6"/>
                                        </p:tgtEl>
                                        <p:attrNameLst>
                                          <p:attrName>fillcolor</p:attrName>
                                        </p:attrNameLst>
                                      </p:cBhvr>
                                      <p:tavLst>
                                        <p:tav tm="0">
                                          <p:val>
                                            <p:clrVal>
                                              <a:schemeClr val="accent2"/>
                                            </p:clrVal>
                                          </p:val>
                                        </p:tav>
                                        <p:tav tm="50000">
                                          <p:val>
                                            <p:clrVal>
                                              <a:schemeClr val="hlink"/>
                                            </p:clrVal>
                                          </p:val>
                                        </p:tav>
                                      </p:tavLst>
                                    </p:anim>
                                    <p:set>
                                      <p:cBhvr>
                                        <p:cTn id="15" dur="80"/>
                                        <p:tgtEl>
                                          <p:spTgt spid="6"/>
                                        </p:tgtEl>
                                        <p:attrNameLst>
                                          <p:attrName>fill.type</p:attrName>
                                        </p:attrNameLst>
                                      </p:cBhvr>
                                      <p:to>
                                        <p:strVal val="solid"/>
                                      </p:to>
                                    </p:set>
                                  </p:childTnLst>
                                </p:cTn>
                              </p:par>
                            </p:childTnLst>
                          </p:cTn>
                        </p:par>
                        <p:par>
                          <p:cTn id="16" fill="hold" nodeType="afterGroup">
                            <p:stCondLst>
                              <p:cond delay="46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000"/>
                                        <p:tgtEl>
                                          <p:spTgt spid="7"/>
                                        </p:tgtEl>
                                      </p:cBhvr>
                                    </p:animEffect>
                                  </p:childTnLst>
                                </p:cTn>
                              </p:par>
                            </p:childTnLst>
                          </p:cTn>
                        </p:par>
                        <p:par>
                          <p:cTn id="20" fill="hold" nodeType="afterGroup">
                            <p:stCondLst>
                              <p:cond delay="66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2000"/>
                                        <p:tgtEl>
                                          <p:spTgt spid="9"/>
                                        </p:tgtEl>
                                      </p:cBhvr>
                                    </p:animEffect>
                                  </p:childTnLst>
                                </p:cTn>
                              </p:par>
                            </p:childTnLst>
                          </p:cTn>
                        </p:par>
                        <p:par>
                          <p:cTn id="24" fill="hold" nodeType="afterGroup">
                            <p:stCondLst>
                              <p:cond delay="8600"/>
                            </p:stCondLst>
                            <p:childTnLst>
                              <p:par>
                                <p:cTn id="25" presetID="10" presetClass="entr" presetSubtype="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2000"/>
                                        <p:tgtEl>
                                          <p:spTgt spid="10"/>
                                        </p:tgtEl>
                                      </p:cBhvr>
                                    </p:animEffect>
                                  </p:childTnLst>
                                </p:cTn>
                              </p:par>
                            </p:childTnLst>
                          </p:cTn>
                        </p:par>
                        <p:par>
                          <p:cTn id="28" fill="hold" nodeType="afterGroup">
                            <p:stCondLst>
                              <p:cond delay="10600"/>
                            </p:stCondLst>
                            <p:childTnLst>
                              <p:par>
                                <p:cTn id="29" presetID="10"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2000"/>
                                        <p:tgtEl>
                                          <p:spTgt spid="12"/>
                                        </p:tgtEl>
                                      </p:cBhvr>
                                    </p:animEffect>
                                  </p:childTnLst>
                                </p:cTn>
                              </p:par>
                            </p:childTnLst>
                          </p:cTn>
                        </p:par>
                        <p:par>
                          <p:cTn id="32" fill="hold" nodeType="afterGroup">
                            <p:stCondLst>
                              <p:cond delay="12600"/>
                            </p:stCondLst>
                            <p:childTnLst>
                              <p:par>
                                <p:cTn id="33" presetID="10" presetClass="entr" presetSubtype="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2000"/>
                                        <p:tgtEl>
                                          <p:spTgt spid="11"/>
                                        </p:tgtEl>
                                      </p:cBhvr>
                                    </p:animEffect>
                                  </p:childTnLst>
                                </p:cTn>
                              </p:par>
                            </p:childTnLst>
                          </p:cTn>
                        </p:par>
                        <p:par>
                          <p:cTn id="36" fill="hold" nodeType="afterGroup">
                            <p:stCondLst>
                              <p:cond delay="14600"/>
                            </p:stCondLst>
                            <p:childTnLst>
                              <p:par>
                                <p:cTn id="37" presetID="10" presetClass="entr" presetSubtype="0"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2000"/>
                                        <p:tgtEl>
                                          <p:spTgt spid="13"/>
                                        </p:tgtEl>
                                      </p:cBhvr>
                                    </p:animEffect>
                                  </p:childTnLst>
                                </p:cTn>
                              </p:par>
                            </p:childTnLst>
                          </p:cTn>
                        </p:par>
                        <p:par>
                          <p:cTn id="40" fill="hold" nodeType="afterGroup">
                            <p:stCondLst>
                              <p:cond delay="16600"/>
                            </p:stCondLst>
                            <p:childTnLst>
                              <p:par>
                                <p:cTn id="41" presetID="10" presetClass="entr" presetSubtype="0"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animBg="1"/>
      <p:bldP spid="12" grpId="0"/>
      <p:bldP spid="13" grpId="0" animBg="1"/>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descr="C:\Users\Administrator\Desktop\Yeni klasör\pngler2\pngler\4.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4925" y="0"/>
            <a:ext cx="9178925" cy="686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KLAVYEDE TUŞLAR</a:t>
            </a:r>
            <a:endParaRPr lang="tr-TR" sz="2400" dirty="0"/>
          </a:p>
        </p:txBody>
      </p:sp>
      <p:sp>
        <p:nvSpPr>
          <p:cNvPr id="5" name="7 Metin kutusu"/>
          <p:cNvSpPr txBox="1"/>
          <p:nvPr/>
        </p:nvSpPr>
        <p:spPr>
          <a:xfrm>
            <a:off x="285750" y="1168400"/>
            <a:ext cx="8215313" cy="708025"/>
          </a:xfrm>
          <a:prstGeom prst="rect">
            <a:avLst/>
          </a:prstGeom>
          <a:noFill/>
        </p:spPr>
        <p:txBody>
          <a:bodyPr>
            <a:spAutoFit/>
          </a:bodyPr>
          <a:lstStyle/>
          <a:p>
            <a:pPr>
              <a:defRPr/>
            </a:pPr>
            <a:r>
              <a:rPr lang="tr-TR" sz="4000" b="1" u="sng" dirty="0">
                <a:effectLst>
                  <a:outerShdw blurRad="38100" dist="38100" dir="2700000" algn="tl">
                    <a:srgbClr val="000000">
                      <a:alpha val="43137"/>
                    </a:srgbClr>
                  </a:outerShdw>
                </a:effectLst>
              </a:rPr>
              <a:t>Alt Tuşu</a:t>
            </a:r>
          </a:p>
        </p:txBody>
      </p:sp>
      <p:sp>
        <p:nvSpPr>
          <p:cNvPr id="6" name="8 Metin kutusu"/>
          <p:cNvSpPr txBox="1">
            <a:spLocks noChangeArrowheads="1"/>
          </p:cNvSpPr>
          <p:nvPr/>
        </p:nvSpPr>
        <p:spPr bwMode="auto">
          <a:xfrm>
            <a:off x="357188" y="2025650"/>
            <a:ext cx="8143875" cy="954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tr-TR" sz="2800"/>
              <a:t>Bazı işlemlerin yapılması için kısa yol tuş kombinasyonları vardır.</a:t>
            </a:r>
          </a:p>
        </p:txBody>
      </p:sp>
      <p:sp>
        <p:nvSpPr>
          <p:cNvPr id="7" name="5 Metin kutusu"/>
          <p:cNvSpPr txBox="1">
            <a:spLocks noChangeArrowheads="1"/>
          </p:cNvSpPr>
          <p:nvPr/>
        </p:nvSpPr>
        <p:spPr bwMode="auto">
          <a:xfrm>
            <a:off x="428625" y="3240088"/>
            <a:ext cx="7786688" cy="954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tr-TR" sz="2800"/>
              <a:t>Alt tuşu bu kısayol tuş kombinasyonlarında yardımcı tuştur.</a:t>
            </a:r>
          </a:p>
        </p:txBody>
      </p:sp>
      <p:pic>
        <p:nvPicPr>
          <p:cNvPr id="9"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00063" y="4168775"/>
            <a:ext cx="2076450" cy="1209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571875" y="4168775"/>
            <a:ext cx="1143000" cy="121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9 Metin kutusu"/>
          <p:cNvSpPr txBox="1">
            <a:spLocks noChangeArrowheads="1"/>
          </p:cNvSpPr>
          <p:nvPr/>
        </p:nvSpPr>
        <p:spPr bwMode="auto">
          <a:xfrm>
            <a:off x="2643188" y="3883025"/>
            <a:ext cx="571500" cy="1570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tr-TR" sz="9600" b="1">
                <a:solidFill>
                  <a:srgbClr val="FF0000"/>
                </a:solidFill>
              </a:rPr>
              <a:t>+</a:t>
            </a:r>
          </a:p>
        </p:txBody>
      </p:sp>
      <p:sp>
        <p:nvSpPr>
          <p:cNvPr id="12" name="10 Sağ Ok"/>
          <p:cNvSpPr/>
          <p:nvPr/>
        </p:nvSpPr>
        <p:spPr>
          <a:xfrm>
            <a:off x="4929188" y="4597400"/>
            <a:ext cx="642937" cy="2857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3" name="11 Metin kutusu"/>
          <p:cNvSpPr txBox="1">
            <a:spLocks noChangeArrowheads="1"/>
          </p:cNvSpPr>
          <p:nvPr/>
        </p:nvSpPr>
        <p:spPr bwMode="auto">
          <a:xfrm>
            <a:off x="5929313" y="4168775"/>
            <a:ext cx="3035300" cy="954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tr-TR" sz="2800"/>
              <a:t>AKTİF OLAN PENCERE KAPANIR</a:t>
            </a:r>
          </a:p>
        </p:txBody>
      </p:sp>
      <p:pic>
        <p:nvPicPr>
          <p:cNvPr id="1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00063" y="5516563"/>
            <a:ext cx="2076450" cy="1209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 name="13 Metin kutusu"/>
          <p:cNvSpPr txBox="1">
            <a:spLocks noChangeArrowheads="1"/>
          </p:cNvSpPr>
          <p:nvPr/>
        </p:nvSpPr>
        <p:spPr bwMode="auto">
          <a:xfrm>
            <a:off x="2643188" y="5427663"/>
            <a:ext cx="571500" cy="1568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tr-TR" sz="9600" b="1">
                <a:solidFill>
                  <a:srgbClr val="FF0000"/>
                </a:solidFill>
              </a:rPr>
              <a:t>+</a:t>
            </a:r>
          </a:p>
        </p:txBody>
      </p:sp>
      <p:sp>
        <p:nvSpPr>
          <p:cNvPr id="16" name="14 Sağ Ok"/>
          <p:cNvSpPr/>
          <p:nvPr/>
        </p:nvSpPr>
        <p:spPr>
          <a:xfrm>
            <a:off x="5364163" y="5949950"/>
            <a:ext cx="642937" cy="2857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7" name="15 Metin kutusu"/>
          <p:cNvSpPr txBox="1">
            <a:spLocks noChangeArrowheads="1"/>
          </p:cNvSpPr>
          <p:nvPr/>
        </p:nvSpPr>
        <p:spPr bwMode="auto">
          <a:xfrm>
            <a:off x="6149975" y="5427663"/>
            <a:ext cx="3109913" cy="1384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tr-TR" sz="2800"/>
              <a:t>AÇIK OLAN PENCERELER ARASI GEÇİŞ YAPILIR.</a:t>
            </a:r>
          </a:p>
        </p:txBody>
      </p:sp>
      <p:pic>
        <p:nvPicPr>
          <p:cNvPr id="18" name="Picture 4"/>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571875" y="5516563"/>
            <a:ext cx="1752600" cy="121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1"/>
                                          </p:val>
                                        </p:tav>
                                        <p:tav tm="100000">
                                          <p:val>
                                            <p:strVal val="#ppt_x"/>
                                          </p:val>
                                        </p:tav>
                                      </p:tavLst>
                                    </p:anim>
                                    <p:anim calcmode="lin" valueType="num">
                                      <p:cBhvr>
                                        <p:cTn id="9" dur="1000" fill="hold"/>
                                        <p:tgtEl>
                                          <p:spTgt spid="5"/>
                                        </p:tgtEl>
                                        <p:attrNameLst>
                                          <p:attrName>ppt_y</p:attrName>
                                        </p:attrNameLst>
                                      </p:cBhvr>
                                      <p:tavLst>
                                        <p:tav tm="0">
                                          <p:val>
                                            <p:strVal val="#ppt_y"/>
                                          </p:val>
                                        </p:tav>
                                        <p:tav tm="100000">
                                          <p:val>
                                            <p:strVal val="#ppt_y"/>
                                          </p:val>
                                        </p:tav>
                                      </p:tavLst>
                                    </p:anim>
                                  </p:childTnLst>
                                </p:cTn>
                              </p:par>
                            </p:childTnLst>
                          </p:cTn>
                        </p:par>
                        <p:par>
                          <p:cTn id="10" fill="hold" nodeType="afterGroup">
                            <p:stCondLst>
                              <p:cond delay="16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6"/>
                                        </p:tgtEl>
                                        <p:attrNameLst>
                                          <p:attrName>style.visibility</p:attrName>
                                        </p:attrNameLst>
                                      </p:cBhvr>
                                      <p:to>
                                        <p:strVal val="visible"/>
                                      </p:to>
                                    </p:set>
                                    <p:anim calcmode="discrete" valueType="clr">
                                      <p:cBhvr override="childStyle">
                                        <p:cTn id="13"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6"/>
                                        </p:tgtEl>
                                        <p:attrNameLst>
                                          <p:attrName>fillcolor</p:attrName>
                                        </p:attrNameLst>
                                      </p:cBhvr>
                                      <p:tavLst>
                                        <p:tav tm="0">
                                          <p:val>
                                            <p:clrVal>
                                              <a:schemeClr val="accent2"/>
                                            </p:clrVal>
                                          </p:val>
                                        </p:tav>
                                        <p:tav tm="50000">
                                          <p:val>
                                            <p:clrVal>
                                              <a:schemeClr val="hlink"/>
                                            </p:clrVal>
                                          </p:val>
                                        </p:tav>
                                      </p:tavLst>
                                    </p:anim>
                                    <p:set>
                                      <p:cBhvr>
                                        <p:cTn id="15" dur="80"/>
                                        <p:tgtEl>
                                          <p:spTgt spid="6"/>
                                        </p:tgtEl>
                                        <p:attrNameLst>
                                          <p:attrName>fill.type</p:attrName>
                                        </p:attrNameLst>
                                      </p:cBhvr>
                                      <p:to>
                                        <p:strVal val="solid"/>
                                      </p:to>
                                    </p:set>
                                  </p:childTnLst>
                                </p:cTn>
                              </p:par>
                            </p:childTnLst>
                          </p:cTn>
                        </p:par>
                        <p:par>
                          <p:cTn id="16" fill="hold" nodeType="afterGroup">
                            <p:stCondLst>
                              <p:cond delay="400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7"/>
                                        </p:tgtEl>
                                        <p:attrNameLst>
                                          <p:attrName>style.visibility</p:attrName>
                                        </p:attrNameLst>
                                      </p:cBhvr>
                                      <p:to>
                                        <p:strVal val="visible"/>
                                      </p:to>
                                    </p:set>
                                    <p:anim calcmode="discrete" valueType="clr">
                                      <p:cBhvr override="childStyle">
                                        <p:cTn id="19"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7"/>
                                        </p:tgtEl>
                                        <p:attrNameLst>
                                          <p:attrName>fillcolor</p:attrName>
                                        </p:attrNameLst>
                                      </p:cBhvr>
                                      <p:tavLst>
                                        <p:tav tm="0">
                                          <p:val>
                                            <p:clrVal>
                                              <a:schemeClr val="accent2"/>
                                            </p:clrVal>
                                          </p:val>
                                        </p:tav>
                                        <p:tav tm="50000">
                                          <p:val>
                                            <p:clrVal>
                                              <a:schemeClr val="hlink"/>
                                            </p:clrVal>
                                          </p:val>
                                        </p:tav>
                                      </p:tavLst>
                                    </p:anim>
                                    <p:set>
                                      <p:cBhvr>
                                        <p:cTn id="21" dur="80"/>
                                        <p:tgtEl>
                                          <p:spTgt spid="7"/>
                                        </p:tgtEl>
                                        <p:attrNameLst>
                                          <p:attrName>fill.type</p:attrName>
                                        </p:attrNameLst>
                                      </p:cBhvr>
                                      <p:to>
                                        <p:strVal val="solid"/>
                                      </p:to>
                                    </p:set>
                                  </p:childTnLst>
                                </p:cTn>
                              </p:par>
                            </p:childTnLst>
                          </p:cTn>
                        </p:par>
                        <p:par>
                          <p:cTn id="22" fill="hold" nodeType="afterGroup">
                            <p:stCondLst>
                              <p:cond delay="6120"/>
                            </p:stCondLst>
                            <p:childTnLst>
                              <p:par>
                                <p:cTn id="23" presetID="10"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2000"/>
                                        <p:tgtEl>
                                          <p:spTgt spid="9"/>
                                        </p:tgtEl>
                                      </p:cBhvr>
                                    </p:animEffect>
                                  </p:childTnLst>
                                </p:cTn>
                              </p:par>
                            </p:childTnLst>
                          </p:cTn>
                        </p:par>
                        <p:par>
                          <p:cTn id="26" fill="hold" nodeType="afterGroup">
                            <p:stCondLst>
                              <p:cond delay="8120"/>
                            </p:stCondLst>
                            <p:childTnLst>
                              <p:par>
                                <p:cTn id="27" presetID="10"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2000"/>
                                        <p:tgtEl>
                                          <p:spTgt spid="11"/>
                                        </p:tgtEl>
                                      </p:cBhvr>
                                    </p:animEffect>
                                  </p:childTnLst>
                                </p:cTn>
                              </p:par>
                            </p:childTnLst>
                          </p:cTn>
                        </p:par>
                        <p:par>
                          <p:cTn id="30" fill="hold" nodeType="afterGroup">
                            <p:stCondLst>
                              <p:cond delay="10120"/>
                            </p:stCondLst>
                            <p:childTnLst>
                              <p:par>
                                <p:cTn id="31" presetID="10" presetClass="entr" presetSubtype="0"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2000"/>
                                        <p:tgtEl>
                                          <p:spTgt spid="10"/>
                                        </p:tgtEl>
                                      </p:cBhvr>
                                    </p:animEffect>
                                  </p:childTnLst>
                                </p:cTn>
                              </p:par>
                            </p:childTnLst>
                          </p:cTn>
                        </p:par>
                        <p:par>
                          <p:cTn id="34" fill="hold" nodeType="afterGroup">
                            <p:stCondLst>
                              <p:cond delay="12120"/>
                            </p:stCondLst>
                            <p:childTnLst>
                              <p:par>
                                <p:cTn id="35" presetID="10"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2000"/>
                                        <p:tgtEl>
                                          <p:spTgt spid="12"/>
                                        </p:tgtEl>
                                      </p:cBhvr>
                                    </p:animEffect>
                                  </p:childTnLst>
                                </p:cTn>
                              </p:par>
                            </p:childTnLst>
                          </p:cTn>
                        </p:par>
                        <p:par>
                          <p:cTn id="38" fill="hold" nodeType="afterGroup">
                            <p:stCondLst>
                              <p:cond delay="14120"/>
                            </p:stCondLst>
                            <p:childTnLst>
                              <p:par>
                                <p:cTn id="39" presetID="10" presetClass="entr" presetSubtype="0"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2000"/>
                                        <p:tgtEl>
                                          <p:spTgt spid="13"/>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2000"/>
                                        <p:tgtEl>
                                          <p:spTgt spid="14"/>
                                        </p:tgtEl>
                                      </p:cBhvr>
                                    </p:animEffect>
                                  </p:childTnLst>
                                </p:cTn>
                              </p:par>
                            </p:childTnLst>
                          </p:cTn>
                        </p:par>
                        <p:par>
                          <p:cTn id="47" fill="hold" nodeType="afterGroup">
                            <p:stCondLst>
                              <p:cond delay="2000"/>
                            </p:stCondLst>
                            <p:childTnLst>
                              <p:par>
                                <p:cTn id="48" presetID="10" presetClass="entr" presetSubtype="0"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2000"/>
                                        <p:tgtEl>
                                          <p:spTgt spid="15"/>
                                        </p:tgtEl>
                                      </p:cBhvr>
                                    </p:animEffect>
                                  </p:childTnLst>
                                </p:cTn>
                              </p:par>
                            </p:childTnLst>
                          </p:cTn>
                        </p:par>
                        <p:par>
                          <p:cTn id="51" fill="hold" nodeType="afterGroup">
                            <p:stCondLst>
                              <p:cond delay="4000"/>
                            </p:stCondLst>
                            <p:childTnLst>
                              <p:par>
                                <p:cTn id="52" presetID="10" presetClass="entr" presetSubtype="0" fill="hold" nodeType="after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2000"/>
                                        <p:tgtEl>
                                          <p:spTgt spid="18"/>
                                        </p:tgtEl>
                                      </p:cBhvr>
                                    </p:animEffect>
                                  </p:childTnLst>
                                </p:cTn>
                              </p:par>
                            </p:childTnLst>
                          </p:cTn>
                        </p:par>
                        <p:par>
                          <p:cTn id="55" fill="hold" nodeType="afterGroup">
                            <p:stCondLst>
                              <p:cond delay="6000"/>
                            </p:stCondLst>
                            <p:childTnLst>
                              <p:par>
                                <p:cTn id="56" presetID="10"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2000"/>
                                        <p:tgtEl>
                                          <p:spTgt spid="16"/>
                                        </p:tgtEl>
                                      </p:cBhvr>
                                    </p:animEffect>
                                  </p:childTnLst>
                                </p:cTn>
                              </p:par>
                            </p:childTnLst>
                          </p:cTn>
                        </p:par>
                        <p:par>
                          <p:cTn id="59" fill="hold" nodeType="afterGroup">
                            <p:stCondLst>
                              <p:cond delay="8000"/>
                            </p:stCondLst>
                            <p:childTnLst>
                              <p:par>
                                <p:cTn id="60" presetID="10" presetClass="entr" presetSubtype="0"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1" grpId="0"/>
      <p:bldP spid="12" grpId="0" animBg="1"/>
      <p:bldP spid="13" grpId="0"/>
      <p:bldP spid="15" grpId="0"/>
      <p:bldP spid="16" grpId="0" animBg="1"/>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descr="C:\Users\Administrator\Desktop\Yeni klasör\pngler2\pngler\4.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4925" y="0"/>
            <a:ext cx="9178925" cy="686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KLAVYEDE TUŞLAR</a:t>
            </a:r>
            <a:endParaRPr lang="tr-TR" sz="2400" dirty="0"/>
          </a:p>
        </p:txBody>
      </p:sp>
      <p:sp>
        <p:nvSpPr>
          <p:cNvPr id="5" name="7 Metin kutusu"/>
          <p:cNvSpPr txBox="1"/>
          <p:nvPr/>
        </p:nvSpPr>
        <p:spPr>
          <a:xfrm>
            <a:off x="517525" y="1350963"/>
            <a:ext cx="8216900" cy="1323975"/>
          </a:xfrm>
          <a:prstGeom prst="rect">
            <a:avLst/>
          </a:prstGeom>
          <a:noFill/>
        </p:spPr>
        <p:txBody>
          <a:bodyPr>
            <a:spAutoFit/>
          </a:bodyPr>
          <a:lstStyle/>
          <a:p>
            <a:pPr>
              <a:defRPr/>
            </a:pPr>
            <a:r>
              <a:rPr lang="tr-TR" sz="4000" b="1" u="sng" dirty="0">
                <a:effectLst>
                  <a:outerShdw blurRad="38100" dist="38100" dir="2700000" algn="tl">
                    <a:srgbClr val="000000">
                      <a:alpha val="43137"/>
                    </a:srgbClr>
                  </a:outerShdw>
                </a:effectLst>
              </a:rPr>
              <a:t>ALT TUŞU İLE BAZI TUŞ KOMBİNASYONLARI</a:t>
            </a:r>
          </a:p>
        </p:txBody>
      </p:sp>
      <p:sp>
        <p:nvSpPr>
          <p:cNvPr id="6" name="8 Metin kutusu"/>
          <p:cNvSpPr txBox="1">
            <a:spLocks noChangeArrowheads="1"/>
          </p:cNvSpPr>
          <p:nvPr/>
        </p:nvSpPr>
        <p:spPr bwMode="auto">
          <a:xfrm>
            <a:off x="517525" y="2708275"/>
            <a:ext cx="8074025" cy="4586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buFont typeface="Arial" charset="0"/>
              <a:buChar char="•"/>
            </a:pPr>
            <a:r>
              <a:rPr lang="tr-TR" sz="3600"/>
              <a:t> Masaüstünden Bilgisayarım’ı açın</a:t>
            </a:r>
          </a:p>
          <a:p>
            <a:pPr eaLnBrk="1" hangingPunct="1">
              <a:buFont typeface="Arial" charset="0"/>
              <a:buChar char="•"/>
            </a:pPr>
            <a:r>
              <a:rPr lang="tr-TR" sz="3600"/>
              <a:t> Bir parmağınız ALT tuşuna basılı iken F4 tuşuna bir defa basıp parmağınızı çekin.</a:t>
            </a:r>
          </a:p>
          <a:p>
            <a:pPr eaLnBrk="1" hangingPunct="1">
              <a:buFont typeface="Arial" charset="0"/>
              <a:buChar char="•"/>
            </a:pPr>
            <a:r>
              <a:rPr lang="tr-TR" sz="3600"/>
              <a:t> Az önce açtığınız Bilgisayarım penceresi kapanmıştır. </a:t>
            </a:r>
          </a:p>
          <a:p>
            <a:pPr eaLnBrk="1" hangingPunct="1"/>
            <a:r>
              <a:rPr lang="tr-TR" sz="3600"/>
              <a:t>                           </a:t>
            </a:r>
            <a:r>
              <a:rPr lang="tr-TR" sz="4800"/>
              <a:t>ALT + F4</a:t>
            </a:r>
            <a:endParaRPr lang="tr-TR" sz="3600"/>
          </a:p>
          <a:p>
            <a:pPr eaLnBrk="1" hangingPunct="1"/>
            <a:r>
              <a:rPr lang="tr-TR" sz="3600"/>
              <a:t>                               </a:t>
            </a:r>
          </a:p>
          <a:p>
            <a:pPr eaLnBrk="1" hangingPunct="1"/>
            <a:r>
              <a:rPr lang="tr-TR" sz="2800"/>
              <a:t> </a:t>
            </a:r>
            <a:endParaRPr lang="tr-TR" sz="3600"/>
          </a:p>
        </p:txBody>
      </p:sp>
      <p:sp>
        <p:nvSpPr>
          <p:cNvPr id="7" name="4 Dikdörtgen"/>
          <p:cNvSpPr/>
          <p:nvPr/>
        </p:nvSpPr>
        <p:spPr>
          <a:xfrm rot="5400000">
            <a:off x="5898815" y="3590765"/>
            <a:ext cx="5661247" cy="707886"/>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tr-TR"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U  Y  G  U  L  A  M  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1"/>
                                          </p:val>
                                        </p:tav>
                                        <p:tav tm="100000">
                                          <p:val>
                                            <p:strVal val="#ppt_x"/>
                                          </p:val>
                                        </p:tav>
                                      </p:tavLst>
                                    </p:anim>
                                    <p:anim calcmode="lin" valueType="num">
                                      <p:cBhvr>
                                        <p:cTn id="9" dur="1000" fill="hold"/>
                                        <p:tgtEl>
                                          <p:spTgt spid="5"/>
                                        </p:tgtEl>
                                        <p:attrNameLst>
                                          <p:attrName>ppt_y</p:attrName>
                                        </p:attrNameLst>
                                      </p:cBhvr>
                                      <p:tavLst>
                                        <p:tav tm="0">
                                          <p:val>
                                            <p:strVal val="#ppt_y"/>
                                          </p:val>
                                        </p:tav>
                                        <p:tav tm="100000">
                                          <p:val>
                                            <p:strVal val="#ppt_y"/>
                                          </p:val>
                                        </p:tav>
                                      </p:tavLst>
                                    </p:anim>
                                  </p:childTnLst>
                                </p:cTn>
                              </p:par>
                            </p:childTnLst>
                          </p:cTn>
                        </p:par>
                        <p:par>
                          <p:cTn id="10" fill="hold" nodeType="afterGroup">
                            <p:stCondLst>
                              <p:cond delay="4100"/>
                            </p:stCondLst>
                            <p:childTnLst>
                              <p:par>
                                <p:cTn id="11" presetID="27" presetClass="entr" presetSubtype="0" fill="hold" nodeType="afterEffect">
                                  <p:stCondLst>
                                    <p:cond delay="0"/>
                                  </p:stCondLst>
                                  <p:iterate type="lt">
                                    <p:tmPct val="50000"/>
                                  </p:iterate>
                                  <p:childTnLst>
                                    <p:set>
                                      <p:cBhvr>
                                        <p:cTn id="12"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13" dur="8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15" dur="80"/>
                                        <p:tgtEl>
                                          <p:spTgt spid="6">
                                            <p:txEl>
                                              <p:pRg st="0" end="0"/>
                                            </p:txEl>
                                          </p:spTgt>
                                        </p:tgtEl>
                                        <p:attrNameLst>
                                          <p:attrName>fill.type</p:attrName>
                                        </p:attrNameLst>
                                      </p:cBhvr>
                                      <p:to>
                                        <p:strVal val="solid"/>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7" presetClass="entr" presetSubtype="0" fill="hold" nodeType="clickEffect">
                                  <p:stCondLst>
                                    <p:cond delay="0"/>
                                  </p:stCondLst>
                                  <p:iterate type="lt">
                                    <p:tmPct val="50000"/>
                                  </p:iterate>
                                  <p:childTnLst>
                                    <p:set>
                                      <p:cBhvr>
                                        <p:cTn id="19" dur="1" fill="hold">
                                          <p:stCondLst>
                                            <p:cond delay="0"/>
                                          </p:stCondLst>
                                        </p:cTn>
                                        <p:tgtEl>
                                          <p:spTgt spid="6">
                                            <p:txEl>
                                              <p:pRg st="1" end="1"/>
                                            </p:txEl>
                                          </p:spTgt>
                                        </p:tgtEl>
                                        <p:attrNameLst>
                                          <p:attrName>style.visibility</p:attrName>
                                        </p:attrNameLst>
                                      </p:cBhvr>
                                      <p:to>
                                        <p:strVal val="visible"/>
                                      </p:to>
                                    </p:set>
                                    <p:anim calcmode="discrete" valueType="clr">
                                      <p:cBhvr override="childStyle">
                                        <p:cTn id="20" dur="80"/>
                                        <p:tgtEl>
                                          <p:spTgt spid="6">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6">
                                            <p:txEl>
                                              <p:pRg st="1" end="1"/>
                                            </p:txEl>
                                          </p:spTgt>
                                        </p:tgtEl>
                                        <p:attrNameLst>
                                          <p:attrName>fillcolor</p:attrName>
                                        </p:attrNameLst>
                                      </p:cBhvr>
                                      <p:tavLst>
                                        <p:tav tm="0">
                                          <p:val>
                                            <p:clrVal>
                                              <a:schemeClr val="accent2"/>
                                            </p:clrVal>
                                          </p:val>
                                        </p:tav>
                                        <p:tav tm="50000">
                                          <p:val>
                                            <p:clrVal>
                                              <a:schemeClr val="hlink"/>
                                            </p:clrVal>
                                          </p:val>
                                        </p:tav>
                                      </p:tavLst>
                                    </p:anim>
                                    <p:set>
                                      <p:cBhvr>
                                        <p:cTn id="22" dur="80"/>
                                        <p:tgtEl>
                                          <p:spTgt spid="6">
                                            <p:txEl>
                                              <p:pRg st="1" end="1"/>
                                            </p:txEl>
                                          </p:spTgt>
                                        </p:tgtEl>
                                        <p:attrNameLst>
                                          <p:attrName>fill.type</p:attrName>
                                        </p:attrNameLst>
                                      </p:cBhvr>
                                      <p:to>
                                        <p:strVal val="solid"/>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7" presetClass="entr" presetSubtype="0" fill="hold" nodeType="clickEffect">
                                  <p:stCondLst>
                                    <p:cond delay="0"/>
                                  </p:stCondLst>
                                  <p:iterate type="lt">
                                    <p:tmPct val="50000"/>
                                  </p:iterate>
                                  <p:childTnLst>
                                    <p:set>
                                      <p:cBhvr>
                                        <p:cTn id="26" dur="1" fill="hold">
                                          <p:stCondLst>
                                            <p:cond delay="0"/>
                                          </p:stCondLst>
                                        </p:cTn>
                                        <p:tgtEl>
                                          <p:spTgt spid="6">
                                            <p:txEl>
                                              <p:pRg st="2" end="2"/>
                                            </p:txEl>
                                          </p:spTgt>
                                        </p:tgtEl>
                                        <p:attrNameLst>
                                          <p:attrName>style.visibility</p:attrName>
                                        </p:attrNameLst>
                                      </p:cBhvr>
                                      <p:to>
                                        <p:strVal val="visible"/>
                                      </p:to>
                                    </p:set>
                                    <p:anim calcmode="discrete" valueType="clr">
                                      <p:cBhvr override="childStyle">
                                        <p:cTn id="27" dur="80"/>
                                        <p:tgtEl>
                                          <p:spTgt spid="6">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6">
                                            <p:txEl>
                                              <p:pRg st="2" end="2"/>
                                            </p:txEl>
                                          </p:spTgt>
                                        </p:tgtEl>
                                        <p:attrNameLst>
                                          <p:attrName>fillcolor</p:attrName>
                                        </p:attrNameLst>
                                      </p:cBhvr>
                                      <p:tavLst>
                                        <p:tav tm="0">
                                          <p:val>
                                            <p:clrVal>
                                              <a:schemeClr val="accent2"/>
                                            </p:clrVal>
                                          </p:val>
                                        </p:tav>
                                        <p:tav tm="50000">
                                          <p:val>
                                            <p:clrVal>
                                              <a:schemeClr val="hlink"/>
                                            </p:clrVal>
                                          </p:val>
                                        </p:tav>
                                      </p:tavLst>
                                    </p:anim>
                                    <p:set>
                                      <p:cBhvr>
                                        <p:cTn id="29" dur="80"/>
                                        <p:tgtEl>
                                          <p:spTgt spid="6">
                                            <p:txEl>
                                              <p:pRg st="2" end="2"/>
                                            </p:txEl>
                                          </p:spTgt>
                                        </p:tgtEl>
                                        <p:attrNameLst>
                                          <p:attrName>fill.type</p:attrName>
                                        </p:attrNameLst>
                                      </p:cBhvr>
                                      <p:to>
                                        <p:strVal val="solid"/>
                                      </p:to>
                                    </p:set>
                                  </p:childTnLst>
                                </p:cTn>
                              </p:par>
                            </p:childTnLst>
                          </p:cTn>
                        </p:par>
                        <p:par>
                          <p:cTn id="30" fill="hold" nodeType="afterGroup">
                            <p:stCondLst>
                              <p:cond delay="1960"/>
                            </p:stCondLst>
                            <p:childTnLst>
                              <p:par>
                                <p:cTn id="31" presetID="27" presetClass="entr" presetSubtype="0" fill="hold" nodeType="afterEffect">
                                  <p:stCondLst>
                                    <p:cond delay="0"/>
                                  </p:stCondLst>
                                  <p:iterate type="lt">
                                    <p:tmPct val="50000"/>
                                  </p:iterate>
                                  <p:childTnLst>
                                    <p:set>
                                      <p:cBhvr>
                                        <p:cTn id="32" dur="1" fill="hold">
                                          <p:stCondLst>
                                            <p:cond delay="0"/>
                                          </p:stCondLst>
                                        </p:cTn>
                                        <p:tgtEl>
                                          <p:spTgt spid="6">
                                            <p:txEl>
                                              <p:pRg st="3" end="3"/>
                                            </p:txEl>
                                          </p:spTgt>
                                        </p:tgtEl>
                                        <p:attrNameLst>
                                          <p:attrName>style.visibility</p:attrName>
                                        </p:attrNameLst>
                                      </p:cBhvr>
                                      <p:to>
                                        <p:strVal val="visible"/>
                                      </p:to>
                                    </p:set>
                                    <p:anim calcmode="discrete" valueType="clr">
                                      <p:cBhvr override="childStyle">
                                        <p:cTn id="33" dur="500"/>
                                        <p:tgtEl>
                                          <p:spTgt spid="6">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4" dur="500"/>
                                        <p:tgtEl>
                                          <p:spTgt spid="6">
                                            <p:txEl>
                                              <p:pRg st="3" end="3"/>
                                            </p:txEl>
                                          </p:spTgt>
                                        </p:tgtEl>
                                        <p:attrNameLst>
                                          <p:attrName>fillcolor</p:attrName>
                                        </p:attrNameLst>
                                      </p:cBhvr>
                                      <p:tavLst>
                                        <p:tav tm="0">
                                          <p:val>
                                            <p:clrVal>
                                              <a:schemeClr val="accent2"/>
                                            </p:clrVal>
                                          </p:val>
                                        </p:tav>
                                        <p:tav tm="50000">
                                          <p:val>
                                            <p:clrVal>
                                              <a:schemeClr val="hlink"/>
                                            </p:clrVal>
                                          </p:val>
                                        </p:tav>
                                      </p:tavLst>
                                    </p:anim>
                                    <p:set>
                                      <p:cBhvr>
                                        <p:cTn id="35" dur="500"/>
                                        <p:tgtEl>
                                          <p:spTgt spid="6">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descr="C:\Users\Administrator\Desktop\Yeni klasör\pngler2\pngler\4.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4925" y="0"/>
            <a:ext cx="9178925" cy="686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KLAVYEDE TUŞLAR</a:t>
            </a:r>
            <a:endParaRPr lang="tr-TR" sz="2400" dirty="0"/>
          </a:p>
        </p:txBody>
      </p:sp>
      <p:sp>
        <p:nvSpPr>
          <p:cNvPr id="5" name="7 Metin kutusu"/>
          <p:cNvSpPr txBox="1"/>
          <p:nvPr/>
        </p:nvSpPr>
        <p:spPr>
          <a:xfrm>
            <a:off x="214313" y="1331913"/>
            <a:ext cx="8215312" cy="584200"/>
          </a:xfrm>
          <a:prstGeom prst="rect">
            <a:avLst/>
          </a:prstGeom>
          <a:noFill/>
        </p:spPr>
        <p:txBody>
          <a:bodyPr>
            <a:spAutoFit/>
          </a:bodyPr>
          <a:lstStyle/>
          <a:p>
            <a:pPr>
              <a:defRPr/>
            </a:pPr>
            <a:r>
              <a:rPr lang="tr-TR" sz="3200" b="1" u="sng" dirty="0">
                <a:effectLst>
                  <a:outerShdw blurRad="38100" dist="38100" dir="2700000" algn="tl">
                    <a:srgbClr val="000000">
                      <a:alpha val="43137"/>
                    </a:srgbClr>
                  </a:outerShdw>
                </a:effectLst>
              </a:rPr>
              <a:t>ALT TUŞU İLE BAZI TUŞ KOMBİNASYONLARI</a:t>
            </a:r>
          </a:p>
        </p:txBody>
      </p:sp>
      <p:sp>
        <p:nvSpPr>
          <p:cNvPr id="6" name="8 Metin kutusu"/>
          <p:cNvSpPr txBox="1">
            <a:spLocks noChangeArrowheads="1"/>
          </p:cNvSpPr>
          <p:nvPr/>
        </p:nvSpPr>
        <p:spPr bwMode="auto">
          <a:xfrm>
            <a:off x="214313" y="2105025"/>
            <a:ext cx="8072437" cy="4708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buFont typeface="Arial" charset="0"/>
              <a:buChar char="•"/>
            </a:pPr>
            <a:r>
              <a:rPr lang="tr-TR" sz="3600"/>
              <a:t> Masaüstünden Bilgisayarım’ı açın</a:t>
            </a:r>
          </a:p>
          <a:p>
            <a:pPr eaLnBrk="1" hangingPunct="1">
              <a:buFont typeface="Arial" charset="0"/>
              <a:buChar char="•"/>
            </a:pPr>
            <a:r>
              <a:rPr lang="tr-TR" sz="3600"/>
              <a:t> Başlat menüsünden Belgelerim’i açın</a:t>
            </a:r>
          </a:p>
          <a:p>
            <a:pPr eaLnBrk="1" hangingPunct="1">
              <a:buFont typeface="Arial" charset="0"/>
              <a:buChar char="•"/>
            </a:pPr>
            <a:r>
              <a:rPr lang="tr-TR" sz="3600"/>
              <a:t> Bir parmağınızla ALT tuşuna basarken diğer parmağınızla TAB tuşuna basın ve parmağınızı çekin.</a:t>
            </a:r>
          </a:p>
          <a:p>
            <a:pPr eaLnBrk="1" hangingPunct="1">
              <a:buFont typeface="Arial" charset="0"/>
              <a:buChar char="•"/>
            </a:pPr>
            <a:r>
              <a:rPr lang="tr-TR" sz="3600"/>
              <a:t> Açık olan pencereler arası geçiş yapıldığını göreceksiniz.  </a:t>
            </a:r>
          </a:p>
          <a:p>
            <a:pPr eaLnBrk="1" hangingPunct="1"/>
            <a:r>
              <a:rPr lang="tr-TR" sz="3600"/>
              <a:t>                       </a:t>
            </a:r>
            <a:r>
              <a:rPr lang="tr-TR" sz="4800"/>
              <a:t>ALT + TAB</a:t>
            </a:r>
            <a:r>
              <a:rPr lang="tr-TR" sz="2800"/>
              <a:t> </a:t>
            </a:r>
            <a:endParaRPr lang="tr-TR" sz="3600"/>
          </a:p>
        </p:txBody>
      </p:sp>
      <p:sp>
        <p:nvSpPr>
          <p:cNvPr id="7" name="4 Dikdörtgen"/>
          <p:cNvSpPr/>
          <p:nvPr/>
        </p:nvSpPr>
        <p:spPr>
          <a:xfrm rot="5400000">
            <a:off x="5898815" y="3590765"/>
            <a:ext cx="5661247" cy="707886"/>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tr-TR"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U  Y  G  U  L  A  M  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1"/>
                                          </p:val>
                                        </p:tav>
                                        <p:tav tm="100000">
                                          <p:val>
                                            <p:strVal val="#ppt_x"/>
                                          </p:val>
                                        </p:tav>
                                      </p:tavLst>
                                    </p:anim>
                                    <p:anim calcmode="lin" valueType="num">
                                      <p:cBhvr>
                                        <p:cTn id="9" dur="1000" fill="hold"/>
                                        <p:tgtEl>
                                          <p:spTgt spid="5"/>
                                        </p:tgtEl>
                                        <p:attrNameLst>
                                          <p:attrName>ppt_y</p:attrName>
                                        </p:attrNameLst>
                                      </p:cBhvr>
                                      <p:tavLst>
                                        <p:tav tm="0">
                                          <p:val>
                                            <p:strVal val="#ppt_y"/>
                                          </p:val>
                                        </p:tav>
                                        <p:tav tm="100000">
                                          <p:val>
                                            <p:strVal val="#ppt_y"/>
                                          </p:val>
                                        </p:tav>
                                      </p:tavLst>
                                    </p:anim>
                                  </p:childTnLst>
                                </p:cTn>
                              </p:par>
                            </p:childTnLst>
                          </p:cTn>
                        </p:par>
                        <p:par>
                          <p:cTn id="10" fill="hold" nodeType="afterGroup">
                            <p:stCondLst>
                              <p:cond delay="4100"/>
                            </p:stCondLst>
                            <p:childTnLst>
                              <p:par>
                                <p:cTn id="11" presetID="27" presetClass="entr" presetSubtype="0" fill="hold" nodeType="afterEffect">
                                  <p:stCondLst>
                                    <p:cond delay="0"/>
                                  </p:stCondLst>
                                  <p:iterate type="lt">
                                    <p:tmPct val="50000"/>
                                  </p:iterate>
                                  <p:childTnLst>
                                    <p:set>
                                      <p:cBhvr>
                                        <p:cTn id="12"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13" dur="8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15" dur="80"/>
                                        <p:tgtEl>
                                          <p:spTgt spid="6">
                                            <p:txEl>
                                              <p:pRg st="0" end="0"/>
                                            </p:txEl>
                                          </p:spTgt>
                                        </p:tgtEl>
                                        <p:attrNameLst>
                                          <p:attrName>fill.type</p:attrName>
                                        </p:attrNameLst>
                                      </p:cBhvr>
                                      <p:to>
                                        <p:strVal val="solid"/>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7" presetClass="entr" presetSubtype="0" fill="hold" nodeType="clickEffect">
                                  <p:stCondLst>
                                    <p:cond delay="0"/>
                                  </p:stCondLst>
                                  <p:iterate type="lt">
                                    <p:tmPct val="50000"/>
                                  </p:iterate>
                                  <p:childTnLst>
                                    <p:set>
                                      <p:cBhvr>
                                        <p:cTn id="19" dur="1" fill="hold">
                                          <p:stCondLst>
                                            <p:cond delay="0"/>
                                          </p:stCondLst>
                                        </p:cTn>
                                        <p:tgtEl>
                                          <p:spTgt spid="6">
                                            <p:txEl>
                                              <p:pRg st="1" end="1"/>
                                            </p:txEl>
                                          </p:spTgt>
                                        </p:tgtEl>
                                        <p:attrNameLst>
                                          <p:attrName>style.visibility</p:attrName>
                                        </p:attrNameLst>
                                      </p:cBhvr>
                                      <p:to>
                                        <p:strVal val="visible"/>
                                      </p:to>
                                    </p:set>
                                    <p:anim calcmode="discrete" valueType="clr">
                                      <p:cBhvr override="childStyle">
                                        <p:cTn id="20" dur="80"/>
                                        <p:tgtEl>
                                          <p:spTgt spid="6">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6">
                                            <p:txEl>
                                              <p:pRg st="1" end="1"/>
                                            </p:txEl>
                                          </p:spTgt>
                                        </p:tgtEl>
                                        <p:attrNameLst>
                                          <p:attrName>fillcolor</p:attrName>
                                        </p:attrNameLst>
                                      </p:cBhvr>
                                      <p:tavLst>
                                        <p:tav tm="0">
                                          <p:val>
                                            <p:clrVal>
                                              <a:schemeClr val="accent2"/>
                                            </p:clrVal>
                                          </p:val>
                                        </p:tav>
                                        <p:tav tm="50000">
                                          <p:val>
                                            <p:clrVal>
                                              <a:schemeClr val="hlink"/>
                                            </p:clrVal>
                                          </p:val>
                                        </p:tav>
                                      </p:tavLst>
                                    </p:anim>
                                    <p:set>
                                      <p:cBhvr>
                                        <p:cTn id="22" dur="80"/>
                                        <p:tgtEl>
                                          <p:spTgt spid="6">
                                            <p:txEl>
                                              <p:pRg st="1" end="1"/>
                                            </p:txEl>
                                          </p:spTgt>
                                        </p:tgtEl>
                                        <p:attrNameLst>
                                          <p:attrName>fill.type</p:attrName>
                                        </p:attrNameLst>
                                      </p:cBhvr>
                                      <p:to>
                                        <p:strVal val="solid"/>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7" presetClass="entr" presetSubtype="0" fill="hold" nodeType="clickEffect">
                                  <p:stCondLst>
                                    <p:cond delay="0"/>
                                  </p:stCondLst>
                                  <p:iterate type="lt">
                                    <p:tmPct val="50000"/>
                                  </p:iterate>
                                  <p:childTnLst>
                                    <p:set>
                                      <p:cBhvr>
                                        <p:cTn id="26" dur="1" fill="hold">
                                          <p:stCondLst>
                                            <p:cond delay="0"/>
                                          </p:stCondLst>
                                        </p:cTn>
                                        <p:tgtEl>
                                          <p:spTgt spid="6">
                                            <p:txEl>
                                              <p:pRg st="2" end="2"/>
                                            </p:txEl>
                                          </p:spTgt>
                                        </p:tgtEl>
                                        <p:attrNameLst>
                                          <p:attrName>style.visibility</p:attrName>
                                        </p:attrNameLst>
                                      </p:cBhvr>
                                      <p:to>
                                        <p:strVal val="visible"/>
                                      </p:to>
                                    </p:set>
                                    <p:anim calcmode="discrete" valueType="clr">
                                      <p:cBhvr override="childStyle">
                                        <p:cTn id="27" dur="80"/>
                                        <p:tgtEl>
                                          <p:spTgt spid="6">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6">
                                            <p:txEl>
                                              <p:pRg st="2" end="2"/>
                                            </p:txEl>
                                          </p:spTgt>
                                        </p:tgtEl>
                                        <p:attrNameLst>
                                          <p:attrName>fillcolor</p:attrName>
                                        </p:attrNameLst>
                                      </p:cBhvr>
                                      <p:tavLst>
                                        <p:tav tm="0">
                                          <p:val>
                                            <p:clrVal>
                                              <a:schemeClr val="accent2"/>
                                            </p:clrVal>
                                          </p:val>
                                        </p:tav>
                                        <p:tav tm="50000">
                                          <p:val>
                                            <p:clrVal>
                                              <a:schemeClr val="hlink"/>
                                            </p:clrVal>
                                          </p:val>
                                        </p:tav>
                                      </p:tavLst>
                                    </p:anim>
                                    <p:set>
                                      <p:cBhvr>
                                        <p:cTn id="29" dur="80"/>
                                        <p:tgtEl>
                                          <p:spTgt spid="6">
                                            <p:txEl>
                                              <p:pRg st="2" end="2"/>
                                            </p:txEl>
                                          </p:spTgt>
                                        </p:tgtEl>
                                        <p:attrNameLst>
                                          <p:attrName>fill.type</p:attrName>
                                        </p:attrNameLst>
                                      </p:cBhvr>
                                      <p:to>
                                        <p:strVal val="solid"/>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27" presetClass="entr" presetSubtype="0" fill="hold" nodeType="clickEffect">
                                  <p:stCondLst>
                                    <p:cond delay="0"/>
                                  </p:stCondLst>
                                  <p:iterate type="lt">
                                    <p:tmPct val="50000"/>
                                  </p:iterate>
                                  <p:childTnLst>
                                    <p:set>
                                      <p:cBhvr>
                                        <p:cTn id="33" dur="1" fill="hold">
                                          <p:stCondLst>
                                            <p:cond delay="0"/>
                                          </p:stCondLst>
                                        </p:cTn>
                                        <p:tgtEl>
                                          <p:spTgt spid="6">
                                            <p:txEl>
                                              <p:pRg st="3" end="3"/>
                                            </p:txEl>
                                          </p:spTgt>
                                        </p:tgtEl>
                                        <p:attrNameLst>
                                          <p:attrName>style.visibility</p:attrName>
                                        </p:attrNameLst>
                                      </p:cBhvr>
                                      <p:to>
                                        <p:strVal val="visible"/>
                                      </p:to>
                                    </p:set>
                                    <p:anim calcmode="discrete" valueType="clr">
                                      <p:cBhvr override="childStyle">
                                        <p:cTn id="34" dur="80"/>
                                        <p:tgtEl>
                                          <p:spTgt spid="6">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6">
                                            <p:txEl>
                                              <p:pRg st="3" end="3"/>
                                            </p:txEl>
                                          </p:spTgt>
                                        </p:tgtEl>
                                        <p:attrNameLst>
                                          <p:attrName>fillcolor</p:attrName>
                                        </p:attrNameLst>
                                      </p:cBhvr>
                                      <p:tavLst>
                                        <p:tav tm="0">
                                          <p:val>
                                            <p:clrVal>
                                              <a:schemeClr val="accent2"/>
                                            </p:clrVal>
                                          </p:val>
                                        </p:tav>
                                        <p:tav tm="50000">
                                          <p:val>
                                            <p:clrVal>
                                              <a:schemeClr val="hlink"/>
                                            </p:clrVal>
                                          </p:val>
                                        </p:tav>
                                      </p:tavLst>
                                    </p:anim>
                                    <p:set>
                                      <p:cBhvr>
                                        <p:cTn id="36" dur="80"/>
                                        <p:tgtEl>
                                          <p:spTgt spid="6">
                                            <p:txEl>
                                              <p:pRg st="3" end="3"/>
                                            </p:txEl>
                                          </p:spTgt>
                                        </p:tgtEl>
                                        <p:attrNameLst>
                                          <p:attrName>fill.type</p:attrName>
                                        </p:attrNameLst>
                                      </p:cBhvr>
                                      <p:to>
                                        <p:strVal val="solid"/>
                                      </p:to>
                                    </p:set>
                                  </p:childTnLst>
                                </p:cTn>
                              </p:par>
                            </p:childTnLst>
                          </p:cTn>
                        </p:par>
                        <p:par>
                          <p:cTn id="37" fill="hold" nodeType="afterGroup">
                            <p:stCondLst>
                              <p:cond delay="2120"/>
                            </p:stCondLst>
                            <p:childTnLst>
                              <p:par>
                                <p:cTn id="38" presetID="27" presetClass="entr" presetSubtype="0" fill="hold" nodeType="afterEffect">
                                  <p:stCondLst>
                                    <p:cond delay="0"/>
                                  </p:stCondLst>
                                  <p:iterate type="lt">
                                    <p:tmPct val="50000"/>
                                  </p:iterate>
                                  <p:childTnLst>
                                    <p:set>
                                      <p:cBhvr>
                                        <p:cTn id="39" dur="1" fill="hold">
                                          <p:stCondLst>
                                            <p:cond delay="0"/>
                                          </p:stCondLst>
                                        </p:cTn>
                                        <p:tgtEl>
                                          <p:spTgt spid="6">
                                            <p:txEl>
                                              <p:pRg st="4" end="4"/>
                                            </p:txEl>
                                          </p:spTgt>
                                        </p:tgtEl>
                                        <p:attrNameLst>
                                          <p:attrName>style.visibility</p:attrName>
                                        </p:attrNameLst>
                                      </p:cBhvr>
                                      <p:to>
                                        <p:strVal val="visible"/>
                                      </p:to>
                                    </p:set>
                                    <p:anim calcmode="discrete" valueType="clr">
                                      <p:cBhvr override="childStyle">
                                        <p:cTn id="40" dur="80"/>
                                        <p:tgtEl>
                                          <p:spTgt spid="6">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6">
                                            <p:txEl>
                                              <p:pRg st="4" end="4"/>
                                            </p:txEl>
                                          </p:spTgt>
                                        </p:tgtEl>
                                        <p:attrNameLst>
                                          <p:attrName>fillcolor</p:attrName>
                                        </p:attrNameLst>
                                      </p:cBhvr>
                                      <p:tavLst>
                                        <p:tav tm="0">
                                          <p:val>
                                            <p:clrVal>
                                              <a:schemeClr val="accent2"/>
                                            </p:clrVal>
                                          </p:val>
                                        </p:tav>
                                        <p:tav tm="50000">
                                          <p:val>
                                            <p:clrVal>
                                              <a:schemeClr val="hlink"/>
                                            </p:clrVal>
                                          </p:val>
                                        </p:tav>
                                      </p:tavLst>
                                    </p:anim>
                                    <p:set>
                                      <p:cBhvr>
                                        <p:cTn id="42" dur="80"/>
                                        <p:tgtEl>
                                          <p:spTgt spid="6">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descr="C:\Users\Administrator\Desktop\Yeni klasör\pngler2\pngler\4.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4925" y="0"/>
            <a:ext cx="9178925" cy="686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KLAVYEDE TUŞLAR</a:t>
            </a:r>
            <a:endParaRPr lang="tr-TR" sz="2400" dirty="0"/>
          </a:p>
        </p:txBody>
      </p:sp>
      <p:sp>
        <p:nvSpPr>
          <p:cNvPr id="6" name="7 Metin kutusu"/>
          <p:cNvSpPr txBox="1"/>
          <p:nvPr/>
        </p:nvSpPr>
        <p:spPr>
          <a:xfrm>
            <a:off x="214313" y="1236663"/>
            <a:ext cx="8215312" cy="708025"/>
          </a:xfrm>
          <a:prstGeom prst="rect">
            <a:avLst/>
          </a:prstGeom>
          <a:noFill/>
        </p:spPr>
        <p:txBody>
          <a:bodyPr>
            <a:spAutoFit/>
          </a:bodyPr>
          <a:lstStyle/>
          <a:p>
            <a:pPr>
              <a:defRPr/>
            </a:pPr>
            <a:r>
              <a:rPr lang="tr-TR" sz="4000" b="1" u="sng" dirty="0">
                <a:effectLst>
                  <a:outerShdw blurRad="38100" dist="38100" dir="2700000" algn="tl">
                    <a:srgbClr val="000000">
                      <a:alpha val="43137"/>
                    </a:srgbClr>
                  </a:outerShdw>
                </a:effectLst>
              </a:rPr>
              <a:t>CTRL TUŞU (CONTROL)</a:t>
            </a:r>
          </a:p>
        </p:txBody>
      </p:sp>
      <p:sp>
        <p:nvSpPr>
          <p:cNvPr id="7" name="8 Metin kutusu"/>
          <p:cNvSpPr txBox="1">
            <a:spLocks noChangeArrowheads="1"/>
          </p:cNvSpPr>
          <p:nvPr/>
        </p:nvSpPr>
        <p:spPr bwMode="auto">
          <a:xfrm>
            <a:off x="371475" y="1936750"/>
            <a:ext cx="8001000"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tr-TR" sz="3600"/>
              <a:t>Alt tuşu bu kısayol tuş kombinasyonlarında yardımcı tuştur.</a:t>
            </a:r>
          </a:p>
        </p:txBody>
      </p:sp>
      <p:pic>
        <p:nvPicPr>
          <p:cNvPr id="9"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71500" y="3208338"/>
            <a:ext cx="2076450"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786188" y="3208338"/>
            <a:ext cx="1181100" cy="1257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6 Metin kutusu"/>
          <p:cNvSpPr txBox="1">
            <a:spLocks noChangeArrowheads="1"/>
          </p:cNvSpPr>
          <p:nvPr/>
        </p:nvSpPr>
        <p:spPr bwMode="auto">
          <a:xfrm>
            <a:off x="2857500" y="2994025"/>
            <a:ext cx="571500" cy="1570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tr-TR" sz="9600" b="1">
                <a:solidFill>
                  <a:srgbClr val="FF0000"/>
                </a:solidFill>
              </a:rPr>
              <a:t>+</a:t>
            </a:r>
          </a:p>
        </p:txBody>
      </p:sp>
      <p:sp>
        <p:nvSpPr>
          <p:cNvPr id="12" name="9 Sağ Ok"/>
          <p:cNvSpPr/>
          <p:nvPr/>
        </p:nvSpPr>
        <p:spPr>
          <a:xfrm>
            <a:off x="5143500" y="3708400"/>
            <a:ext cx="642938" cy="2857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3" name="10 Metin kutusu"/>
          <p:cNvSpPr txBox="1">
            <a:spLocks noChangeArrowheads="1"/>
          </p:cNvSpPr>
          <p:nvPr/>
        </p:nvSpPr>
        <p:spPr bwMode="auto">
          <a:xfrm>
            <a:off x="6072188" y="3136900"/>
            <a:ext cx="2500312" cy="1384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tr-TR" sz="2800"/>
              <a:t>BAŞLAT MENÜSÜNÜ AÇAR</a:t>
            </a:r>
          </a:p>
        </p:txBody>
      </p:sp>
      <p:pic>
        <p:nvPicPr>
          <p:cNvPr id="1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71500" y="4995863"/>
            <a:ext cx="2076450"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 name="12 Metin kutusu"/>
          <p:cNvSpPr txBox="1">
            <a:spLocks noChangeArrowheads="1"/>
          </p:cNvSpPr>
          <p:nvPr/>
        </p:nvSpPr>
        <p:spPr bwMode="auto">
          <a:xfrm>
            <a:off x="2857500" y="4781550"/>
            <a:ext cx="571500" cy="1570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tr-TR" sz="9600" b="1">
                <a:solidFill>
                  <a:srgbClr val="FF0000"/>
                </a:solidFill>
              </a:rPr>
              <a:t>+</a:t>
            </a:r>
          </a:p>
        </p:txBody>
      </p:sp>
      <p:sp>
        <p:nvSpPr>
          <p:cNvPr id="16" name="13 Sağ Ok"/>
          <p:cNvSpPr/>
          <p:nvPr/>
        </p:nvSpPr>
        <p:spPr>
          <a:xfrm>
            <a:off x="5143500" y="5495925"/>
            <a:ext cx="642938" cy="2857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7" name="14 Metin kutusu"/>
          <p:cNvSpPr txBox="1">
            <a:spLocks noChangeArrowheads="1"/>
          </p:cNvSpPr>
          <p:nvPr/>
        </p:nvSpPr>
        <p:spPr bwMode="auto">
          <a:xfrm>
            <a:off x="6072188" y="4779963"/>
            <a:ext cx="2974975" cy="1816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tr-TR" sz="2800"/>
              <a:t>AÇIK OLAN PENCEREDEKİ TÜM ÖĞELERİ SEÇİLİ HALE GETİRİR.</a:t>
            </a:r>
          </a:p>
        </p:txBody>
      </p:sp>
      <p:pic>
        <p:nvPicPr>
          <p:cNvPr id="18" name="Picture 4"/>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786188" y="4994275"/>
            <a:ext cx="1171575" cy="1190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1"/>
                                          </p:val>
                                        </p:tav>
                                        <p:tav tm="100000">
                                          <p:val>
                                            <p:strVal val="#ppt_x"/>
                                          </p:val>
                                        </p:tav>
                                      </p:tavLst>
                                    </p:anim>
                                    <p:anim calcmode="lin" valueType="num">
                                      <p:cBhvr>
                                        <p:cTn id="9" dur="1000" fill="hold"/>
                                        <p:tgtEl>
                                          <p:spTgt spid="6"/>
                                        </p:tgtEl>
                                        <p:attrNameLst>
                                          <p:attrName>ppt_y</p:attrName>
                                        </p:attrNameLst>
                                      </p:cBhvr>
                                      <p:tavLst>
                                        <p:tav tm="0">
                                          <p:val>
                                            <p:strVal val="#ppt_y"/>
                                          </p:val>
                                        </p:tav>
                                        <p:tav tm="100000">
                                          <p:val>
                                            <p:strVal val="#ppt_y"/>
                                          </p:val>
                                        </p:tav>
                                      </p:tavLst>
                                    </p:anim>
                                  </p:childTnLst>
                                </p:cTn>
                              </p:par>
                            </p:childTnLst>
                          </p:cTn>
                        </p:par>
                        <p:par>
                          <p:cTn id="10" fill="hold" nodeType="afterGroup">
                            <p:stCondLst>
                              <p:cond delay="26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7"/>
                                        </p:tgtEl>
                                        <p:attrNameLst>
                                          <p:attrName>style.visibility</p:attrName>
                                        </p:attrNameLst>
                                      </p:cBhvr>
                                      <p:to>
                                        <p:strVal val="visible"/>
                                      </p:to>
                                    </p:set>
                                    <p:anim calcmode="discrete" valueType="clr">
                                      <p:cBhvr override="childStyle">
                                        <p:cTn id="13"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7"/>
                                        </p:tgtEl>
                                        <p:attrNameLst>
                                          <p:attrName>fillcolor</p:attrName>
                                        </p:attrNameLst>
                                      </p:cBhvr>
                                      <p:tavLst>
                                        <p:tav tm="0">
                                          <p:val>
                                            <p:clrVal>
                                              <a:schemeClr val="accent2"/>
                                            </p:clrVal>
                                          </p:val>
                                        </p:tav>
                                        <p:tav tm="50000">
                                          <p:val>
                                            <p:clrVal>
                                              <a:schemeClr val="hlink"/>
                                            </p:clrVal>
                                          </p:val>
                                        </p:tav>
                                      </p:tavLst>
                                    </p:anim>
                                    <p:set>
                                      <p:cBhvr>
                                        <p:cTn id="15" dur="80"/>
                                        <p:tgtEl>
                                          <p:spTgt spid="7"/>
                                        </p:tgtEl>
                                        <p:attrNameLst>
                                          <p:attrName>fill.type</p:attrName>
                                        </p:attrNameLst>
                                      </p:cBhvr>
                                      <p:to>
                                        <p:strVal val="solid"/>
                                      </p:to>
                                    </p:set>
                                  </p:childTnLst>
                                </p:cTn>
                              </p:par>
                            </p:childTnLst>
                          </p:cTn>
                        </p:par>
                        <p:par>
                          <p:cTn id="16" fill="hold" nodeType="afterGroup">
                            <p:stCondLst>
                              <p:cond delay="472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2000"/>
                                        <p:tgtEl>
                                          <p:spTgt spid="9"/>
                                        </p:tgtEl>
                                      </p:cBhvr>
                                    </p:animEffect>
                                  </p:childTnLst>
                                </p:cTn>
                              </p:par>
                            </p:childTnLst>
                          </p:cTn>
                        </p:par>
                        <p:par>
                          <p:cTn id="20" fill="hold" nodeType="afterGroup">
                            <p:stCondLst>
                              <p:cond delay="672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2000"/>
                                        <p:tgtEl>
                                          <p:spTgt spid="11"/>
                                        </p:tgtEl>
                                      </p:cBhvr>
                                    </p:animEffect>
                                  </p:childTnLst>
                                </p:cTn>
                              </p:par>
                            </p:childTnLst>
                          </p:cTn>
                        </p:par>
                        <p:par>
                          <p:cTn id="24" fill="hold" nodeType="afterGroup">
                            <p:stCondLst>
                              <p:cond delay="8720"/>
                            </p:stCondLst>
                            <p:childTnLst>
                              <p:par>
                                <p:cTn id="25" presetID="10" presetClass="entr" presetSubtype="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2000"/>
                                        <p:tgtEl>
                                          <p:spTgt spid="10"/>
                                        </p:tgtEl>
                                      </p:cBhvr>
                                    </p:animEffect>
                                  </p:childTnLst>
                                </p:cTn>
                              </p:par>
                            </p:childTnLst>
                          </p:cTn>
                        </p:par>
                        <p:par>
                          <p:cTn id="28" fill="hold" nodeType="afterGroup">
                            <p:stCondLst>
                              <p:cond delay="10720"/>
                            </p:stCondLst>
                            <p:childTnLst>
                              <p:par>
                                <p:cTn id="29" presetID="10"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2000"/>
                                        <p:tgtEl>
                                          <p:spTgt spid="12"/>
                                        </p:tgtEl>
                                      </p:cBhvr>
                                    </p:animEffect>
                                  </p:childTnLst>
                                </p:cTn>
                              </p:par>
                            </p:childTnLst>
                          </p:cTn>
                        </p:par>
                        <p:par>
                          <p:cTn id="32" fill="hold" nodeType="afterGroup">
                            <p:stCondLst>
                              <p:cond delay="12720"/>
                            </p:stCondLst>
                            <p:childTnLst>
                              <p:par>
                                <p:cTn id="33" presetID="10" presetClass="entr" presetSubtype="0"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2000"/>
                                        <p:tgtEl>
                                          <p:spTgt spid="13"/>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2000"/>
                                        <p:tgtEl>
                                          <p:spTgt spid="14"/>
                                        </p:tgtEl>
                                      </p:cBhvr>
                                    </p:animEffect>
                                  </p:childTnLst>
                                </p:cTn>
                              </p:par>
                            </p:childTnLst>
                          </p:cTn>
                        </p:par>
                        <p:par>
                          <p:cTn id="41" fill="hold" nodeType="afterGroup">
                            <p:stCondLst>
                              <p:cond delay="2000"/>
                            </p:stCondLst>
                            <p:childTnLst>
                              <p:par>
                                <p:cTn id="42" presetID="10" presetClass="entr" presetSubtype="0"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2000"/>
                                        <p:tgtEl>
                                          <p:spTgt spid="15"/>
                                        </p:tgtEl>
                                      </p:cBhvr>
                                    </p:animEffect>
                                  </p:childTnLst>
                                </p:cTn>
                              </p:par>
                            </p:childTnLst>
                          </p:cTn>
                        </p:par>
                        <p:par>
                          <p:cTn id="45" fill="hold" nodeType="afterGroup">
                            <p:stCondLst>
                              <p:cond delay="4000"/>
                            </p:stCondLst>
                            <p:childTnLst>
                              <p:par>
                                <p:cTn id="46" presetID="10"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2000"/>
                                        <p:tgtEl>
                                          <p:spTgt spid="18"/>
                                        </p:tgtEl>
                                      </p:cBhvr>
                                    </p:animEffect>
                                  </p:childTnLst>
                                </p:cTn>
                              </p:par>
                            </p:childTnLst>
                          </p:cTn>
                        </p:par>
                        <p:par>
                          <p:cTn id="49" fill="hold" nodeType="afterGroup">
                            <p:stCondLst>
                              <p:cond delay="6000"/>
                            </p:stCondLst>
                            <p:childTnLst>
                              <p:par>
                                <p:cTn id="50" presetID="10" presetClass="entr" presetSubtype="0" fill="hold" grpId="0" nodeType="after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2000"/>
                                        <p:tgtEl>
                                          <p:spTgt spid="16"/>
                                        </p:tgtEl>
                                      </p:cBhvr>
                                    </p:animEffect>
                                  </p:childTnLst>
                                </p:cTn>
                              </p:par>
                            </p:childTnLst>
                          </p:cTn>
                        </p:par>
                        <p:par>
                          <p:cTn id="53" fill="hold" nodeType="afterGroup">
                            <p:stCondLst>
                              <p:cond delay="8000"/>
                            </p:stCondLst>
                            <p:childTnLst>
                              <p:par>
                                <p:cTn id="54" presetID="10" presetClass="entr" presetSubtype="0"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p:bldP spid="12" grpId="0" animBg="1"/>
      <p:bldP spid="13" grpId="0"/>
      <p:bldP spid="15" grpId="0"/>
      <p:bldP spid="16" grpId="0" animBg="1"/>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C:\Users\Administrator\Desktop\Yeni klasör\pngler2\pngler\4.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4925" y="0"/>
            <a:ext cx="9178925" cy="686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KLAVYEDE TUŞLAR</a:t>
            </a:r>
            <a:endParaRPr lang="tr-TR" sz="2400" dirty="0"/>
          </a:p>
        </p:txBody>
      </p:sp>
      <p:sp>
        <p:nvSpPr>
          <p:cNvPr id="5" name="7 Metin kutusu"/>
          <p:cNvSpPr txBox="1"/>
          <p:nvPr/>
        </p:nvSpPr>
        <p:spPr>
          <a:xfrm>
            <a:off x="239713" y="1403350"/>
            <a:ext cx="8216900" cy="585788"/>
          </a:xfrm>
          <a:prstGeom prst="rect">
            <a:avLst/>
          </a:prstGeom>
          <a:noFill/>
        </p:spPr>
        <p:txBody>
          <a:bodyPr>
            <a:spAutoFit/>
          </a:bodyPr>
          <a:lstStyle/>
          <a:p>
            <a:pPr>
              <a:defRPr/>
            </a:pPr>
            <a:r>
              <a:rPr lang="tr-TR" sz="3200" b="1" u="sng" dirty="0">
                <a:effectLst>
                  <a:outerShdw blurRad="38100" dist="38100" dir="2700000" algn="tl">
                    <a:srgbClr val="000000">
                      <a:alpha val="43137"/>
                    </a:srgbClr>
                  </a:outerShdw>
                </a:effectLst>
              </a:rPr>
              <a:t>CTRL TUŞU İLE BAZI TUŞ KOMBİNASYONLARI</a:t>
            </a:r>
          </a:p>
        </p:txBody>
      </p:sp>
      <p:sp>
        <p:nvSpPr>
          <p:cNvPr id="6" name="8 Metin kutusu"/>
          <p:cNvSpPr txBox="1">
            <a:spLocks noChangeArrowheads="1"/>
          </p:cNvSpPr>
          <p:nvPr/>
        </p:nvSpPr>
        <p:spPr bwMode="auto">
          <a:xfrm>
            <a:off x="517525" y="2146300"/>
            <a:ext cx="8074025" cy="4710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buFont typeface="Arial" charset="0"/>
              <a:buChar char="•"/>
            </a:pPr>
            <a:r>
              <a:rPr lang="tr-TR" sz="3600"/>
              <a:t> Word programını açın</a:t>
            </a:r>
          </a:p>
          <a:p>
            <a:pPr eaLnBrk="1" hangingPunct="1">
              <a:buFont typeface="Arial" charset="0"/>
              <a:buChar char="•"/>
            </a:pPr>
            <a:r>
              <a:rPr lang="tr-TR" sz="3600"/>
              <a:t> Yazı alanına birkaç kelime yazın</a:t>
            </a:r>
          </a:p>
          <a:p>
            <a:pPr eaLnBrk="1" hangingPunct="1">
              <a:buFont typeface="Arial" charset="0"/>
              <a:buChar char="•"/>
            </a:pPr>
            <a:r>
              <a:rPr lang="tr-TR" sz="3600"/>
              <a:t> Bir parmağınızla CTRL tuşuna basarken diğer parmağınızla A tuşuna basın ve parmağınızı çekin.</a:t>
            </a:r>
          </a:p>
          <a:p>
            <a:pPr eaLnBrk="1" hangingPunct="1">
              <a:buFont typeface="Arial" charset="0"/>
              <a:buChar char="•"/>
            </a:pPr>
            <a:r>
              <a:rPr lang="tr-TR" sz="3600"/>
              <a:t> Ekrandaki tüm öğelerin seçildiğini göreceksiniz.  </a:t>
            </a:r>
          </a:p>
          <a:p>
            <a:pPr eaLnBrk="1" hangingPunct="1"/>
            <a:r>
              <a:rPr lang="tr-TR" sz="3600"/>
              <a:t>                       CTRL</a:t>
            </a:r>
            <a:r>
              <a:rPr lang="tr-TR" sz="4800"/>
              <a:t> + A</a:t>
            </a:r>
            <a:endParaRPr lang="tr-TR" sz="3600"/>
          </a:p>
        </p:txBody>
      </p:sp>
      <p:sp>
        <p:nvSpPr>
          <p:cNvPr id="7" name="4 Dikdörtgen"/>
          <p:cNvSpPr/>
          <p:nvPr/>
        </p:nvSpPr>
        <p:spPr>
          <a:xfrm rot="5400000">
            <a:off x="5898815" y="3590765"/>
            <a:ext cx="5661247" cy="707886"/>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tr-TR"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U  Y  G  U  L  A  M  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1"/>
                                          </p:val>
                                        </p:tav>
                                        <p:tav tm="100000">
                                          <p:val>
                                            <p:strVal val="#ppt_x"/>
                                          </p:val>
                                        </p:tav>
                                      </p:tavLst>
                                    </p:anim>
                                    <p:anim calcmode="lin" valueType="num">
                                      <p:cBhvr>
                                        <p:cTn id="9" dur="1000" fill="hold"/>
                                        <p:tgtEl>
                                          <p:spTgt spid="5"/>
                                        </p:tgtEl>
                                        <p:attrNameLst>
                                          <p:attrName>ppt_y</p:attrName>
                                        </p:attrNameLst>
                                      </p:cBhvr>
                                      <p:tavLst>
                                        <p:tav tm="0">
                                          <p:val>
                                            <p:strVal val="#ppt_y"/>
                                          </p:val>
                                        </p:tav>
                                        <p:tav tm="100000">
                                          <p:val>
                                            <p:strVal val="#ppt_y"/>
                                          </p:val>
                                        </p:tav>
                                      </p:tavLst>
                                    </p:anim>
                                  </p:childTnLst>
                                </p:cTn>
                              </p:par>
                            </p:childTnLst>
                          </p:cTn>
                        </p:par>
                        <p:par>
                          <p:cTn id="10" fill="hold" nodeType="afterGroup">
                            <p:stCondLst>
                              <p:cond delay="4200"/>
                            </p:stCondLst>
                            <p:childTnLst>
                              <p:par>
                                <p:cTn id="11" presetID="27" presetClass="entr" presetSubtype="0" fill="hold" nodeType="afterEffect">
                                  <p:stCondLst>
                                    <p:cond delay="0"/>
                                  </p:stCondLst>
                                  <p:iterate type="lt">
                                    <p:tmPct val="50000"/>
                                  </p:iterate>
                                  <p:childTnLst>
                                    <p:set>
                                      <p:cBhvr>
                                        <p:cTn id="12"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13" dur="8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15" dur="80"/>
                                        <p:tgtEl>
                                          <p:spTgt spid="6">
                                            <p:txEl>
                                              <p:pRg st="0" end="0"/>
                                            </p:txEl>
                                          </p:spTgt>
                                        </p:tgtEl>
                                        <p:attrNameLst>
                                          <p:attrName>fill.type</p:attrName>
                                        </p:attrNameLst>
                                      </p:cBhvr>
                                      <p:to>
                                        <p:strVal val="solid"/>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7" presetClass="entr" presetSubtype="0" fill="hold" nodeType="clickEffect">
                                  <p:stCondLst>
                                    <p:cond delay="0"/>
                                  </p:stCondLst>
                                  <p:iterate type="lt">
                                    <p:tmPct val="50000"/>
                                  </p:iterate>
                                  <p:childTnLst>
                                    <p:set>
                                      <p:cBhvr>
                                        <p:cTn id="19" dur="1" fill="hold">
                                          <p:stCondLst>
                                            <p:cond delay="0"/>
                                          </p:stCondLst>
                                        </p:cTn>
                                        <p:tgtEl>
                                          <p:spTgt spid="6">
                                            <p:txEl>
                                              <p:pRg st="1" end="1"/>
                                            </p:txEl>
                                          </p:spTgt>
                                        </p:tgtEl>
                                        <p:attrNameLst>
                                          <p:attrName>style.visibility</p:attrName>
                                        </p:attrNameLst>
                                      </p:cBhvr>
                                      <p:to>
                                        <p:strVal val="visible"/>
                                      </p:to>
                                    </p:set>
                                    <p:anim calcmode="discrete" valueType="clr">
                                      <p:cBhvr override="childStyle">
                                        <p:cTn id="20" dur="80"/>
                                        <p:tgtEl>
                                          <p:spTgt spid="6">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6">
                                            <p:txEl>
                                              <p:pRg st="1" end="1"/>
                                            </p:txEl>
                                          </p:spTgt>
                                        </p:tgtEl>
                                        <p:attrNameLst>
                                          <p:attrName>fillcolor</p:attrName>
                                        </p:attrNameLst>
                                      </p:cBhvr>
                                      <p:tavLst>
                                        <p:tav tm="0">
                                          <p:val>
                                            <p:clrVal>
                                              <a:schemeClr val="accent2"/>
                                            </p:clrVal>
                                          </p:val>
                                        </p:tav>
                                        <p:tav tm="50000">
                                          <p:val>
                                            <p:clrVal>
                                              <a:schemeClr val="hlink"/>
                                            </p:clrVal>
                                          </p:val>
                                        </p:tav>
                                      </p:tavLst>
                                    </p:anim>
                                    <p:set>
                                      <p:cBhvr>
                                        <p:cTn id="22" dur="80"/>
                                        <p:tgtEl>
                                          <p:spTgt spid="6">
                                            <p:txEl>
                                              <p:pRg st="1" end="1"/>
                                            </p:txEl>
                                          </p:spTgt>
                                        </p:tgtEl>
                                        <p:attrNameLst>
                                          <p:attrName>fill.type</p:attrName>
                                        </p:attrNameLst>
                                      </p:cBhvr>
                                      <p:to>
                                        <p:strVal val="solid"/>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7" presetClass="entr" presetSubtype="0" fill="hold" nodeType="clickEffect">
                                  <p:stCondLst>
                                    <p:cond delay="0"/>
                                  </p:stCondLst>
                                  <p:iterate type="lt">
                                    <p:tmPct val="50000"/>
                                  </p:iterate>
                                  <p:childTnLst>
                                    <p:set>
                                      <p:cBhvr>
                                        <p:cTn id="26" dur="1" fill="hold">
                                          <p:stCondLst>
                                            <p:cond delay="0"/>
                                          </p:stCondLst>
                                        </p:cTn>
                                        <p:tgtEl>
                                          <p:spTgt spid="6">
                                            <p:txEl>
                                              <p:pRg st="2" end="2"/>
                                            </p:txEl>
                                          </p:spTgt>
                                        </p:tgtEl>
                                        <p:attrNameLst>
                                          <p:attrName>style.visibility</p:attrName>
                                        </p:attrNameLst>
                                      </p:cBhvr>
                                      <p:to>
                                        <p:strVal val="visible"/>
                                      </p:to>
                                    </p:set>
                                    <p:anim calcmode="discrete" valueType="clr">
                                      <p:cBhvr override="childStyle">
                                        <p:cTn id="27" dur="80"/>
                                        <p:tgtEl>
                                          <p:spTgt spid="6">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6">
                                            <p:txEl>
                                              <p:pRg st="2" end="2"/>
                                            </p:txEl>
                                          </p:spTgt>
                                        </p:tgtEl>
                                        <p:attrNameLst>
                                          <p:attrName>fillcolor</p:attrName>
                                        </p:attrNameLst>
                                      </p:cBhvr>
                                      <p:tavLst>
                                        <p:tav tm="0">
                                          <p:val>
                                            <p:clrVal>
                                              <a:schemeClr val="accent2"/>
                                            </p:clrVal>
                                          </p:val>
                                        </p:tav>
                                        <p:tav tm="50000">
                                          <p:val>
                                            <p:clrVal>
                                              <a:schemeClr val="hlink"/>
                                            </p:clrVal>
                                          </p:val>
                                        </p:tav>
                                      </p:tavLst>
                                    </p:anim>
                                    <p:set>
                                      <p:cBhvr>
                                        <p:cTn id="29" dur="80"/>
                                        <p:tgtEl>
                                          <p:spTgt spid="6">
                                            <p:txEl>
                                              <p:pRg st="2" end="2"/>
                                            </p:txEl>
                                          </p:spTgt>
                                        </p:tgtEl>
                                        <p:attrNameLst>
                                          <p:attrName>fill.type</p:attrName>
                                        </p:attrNameLst>
                                      </p:cBhvr>
                                      <p:to>
                                        <p:strVal val="solid"/>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27" presetClass="entr" presetSubtype="0" fill="hold" nodeType="clickEffect">
                                  <p:stCondLst>
                                    <p:cond delay="0"/>
                                  </p:stCondLst>
                                  <p:iterate type="lt">
                                    <p:tmPct val="50000"/>
                                  </p:iterate>
                                  <p:childTnLst>
                                    <p:set>
                                      <p:cBhvr>
                                        <p:cTn id="33" dur="1" fill="hold">
                                          <p:stCondLst>
                                            <p:cond delay="0"/>
                                          </p:stCondLst>
                                        </p:cTn>
                                        <p:tgtEl>
                                          <p:spTgt spid="6">
                                            <p:txEl>
                                              <p:pRg st="3" end="3"/>
                                            </p:txEl>
                                          </p:spTgt>
                                        </p:tgtEl>
                                        <p:attrNameLst>
                                          <p:attrName>style.visibility</p:attrName>
                                        </p:attrNameLst>
                                      </p:cBhvr>
                                      <p:to>
                                        <p:strVal val="visible"/>
                                      </p:to>
                                    </p:set>
                                    <p:anim calcmode="discrete" valueType="clr">
                                      <p:cBhvr override="childStyle">
                                        <p:cTn id="34" dur="80"/>
                                        <p:tgtEl>
                                          <p:spTgt spid="6">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6">
                                            <p:txEl>
                                              <p:pRg st="3" end="3"/>
                                            </p:txEl>
                                          </p:spTgt>
                                        </p:tgtEl>
                                        <p:attrNameLst>
                                          <p:attrName>fillcolor</p:attrName>
                                        </p:attrNameLst>
                                      </p:cBhvr>
                                      <p:tavLst>
                                        <p:tav tm="0">
                                          <p:val>
                                            <p:clrVal>
                                              <a:schemeClr val="accent2"/>
                                            </p:clrVal>
                                          </p:val>
                                        </p:tav>
                                        <p:tav tm="50000">
                                          <p:val>
                                            <p:clrVal>
                                              <a:schemeClr val="hlink"/>
                                            </p:clrVal>
                                          </p:val>
                                        </p:tav>
                                      </p:tavLst>
                                    </p:anim>
                                    <p:set>
                                      <p:cBhvr>
                                        <p:cTn id="36" dur="80"/>
                                        <p:tgtEl>
                                          <p:spTgt spid="6">
                                            <p:txEl>
                                              <p:pRg st="3" end="3"/>
                                            </p:txEl>
                                          </p:spTgt>
                                        </p:tgtEl>
                                        <p:attrNameLst>
                                          <p:attrName>fill.type</p:attrName>
                                        </p:attrNameLst>
                                      </p:cBhvr>
                                      <p:to>
                                        <p:strVal val="solid"/>
                                      </p:to>
                                    </p:set>
                                  </p:childTnLst>
                                </p:cTn>
                              </p:par>
                            </p:childTnLst>
                          </p:cTn>
                        </p:par>
                        <p:par>
                          <p:cTn id="37" fill="hold" nodeType="afterGroup">
                            <p:stCondLst>
                              <p:cond delay="1800"/>
                            </p:stCondLst>
                            <p:childTnLst>
                              <p:par>
                                <p:cTn id="38" presetID="27" presetClass="entr" presetSubtype="0" fill="hold" nodeType="afterEffect">
                                  <p:stCondLst>
                                    <p:cond delay="0"/>
                                  </p:stCondLst>
                                  <p:iterate type="lt">
                                    <p:tmPct val="50000"/>
                                  </p:iterate>
                                  <p:childTnLst>
                                    <p:set>
                                      <p:cBhvr>
                                        <p:cTn id="39" dur="1" fill="hold">
                                          <p:stCondLst>
                                            <p:cond delay="0"/>
                                          </p:stCondLst>
                                        </p:cTn>
                                        <p:tgtEl>
                                          <p:spTgt spid="6">
                                            <p:txEl>
                                              <p:pRg st="4" end="4"/>
                                            </p:txEl>
                                          </p:spTgt>
                                        </p:tgtEl>
                                        <p:attrNameLst>
                                          <p:attrName>style.visibility</p:attrName>
                                        </p:attrNameLst>
                                      </p:cBhvr>
                                      <p:to>
                                        <p:strVal val="visible"/>
                                      </p:to>
                                    </p:set>
                                    <p:anim calcmode="discrete" valueType="clr">
                                      <p:cBhvr override="childStyle">
                                        <p:cTn id="40" dur="80"/>
                                        <p:tgtEl>
                                          <p:spTgt spid="6">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6">
                                            <p:txEl>
                                              <p:pRg st="4" end="4"/>
                                            </p:txEl>
                                          </p:spTgt>
                                        </p:tgtEl>
                                        <p:attrNameLst>
                                          <p:attrName>fillcolor</p:attrName>
                                        </p:attrNameLst>
                                      </p:cBhvr>
                                      <p:tavLst>
                                        <p:tav tm="0">
                                          <p:val>
                                            <p:clrVal>
                                              <a:schemeClr val="accent2"/>
                                            </p:clrVal>
                                          </p:val>
                                        </p:tav>
                                        <p:tav tm="50000">
                                          <p:val>
                                            <p:clrVal>
                                              <a:schemeClr val="hlink"/>
                                            </p:clrVal>
                                          </p:val>
                                        </p:tav>
                                      </p:tavLst>
                                    </p:anim>
                                    <p:set>
                                      <p:cBhvr>
                                        <p:cTn id="42" dur="80"/>
                                        <p:tgtEl>
                                          <p:spTgt spid="6">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descr="C:\Users\Administrator\Desktop\Yeni klasör\pngler2\pngler\4.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4925" y="0"/>
            <a:ext cx="9178925" cy="686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KLAVYEDE TUŞLAR</a:t>
            </a:r>
            <a:endParaRPr lang="tr-TR" sz="2400" dirty="0"/>
          </a:p>
        </p:txBody>
      </p:sp>
      <p:sp>
        <p:nvSpPr>
          <p:cNvPr id="5" name="7 Metin kutusu"/>
          <p:cNvSpPr txBox="1"/>
          <p:nvPr/>
        </p:nvSpPr>
        <p:spPr>
          <a:xfrm>
            <a:off x="446088" y="1484313"/>
            <a:ext cx="8216900" cy="708025"/>
          </a:xfrm>
          <a:prstGeom prst="rect">
            <a:avLst/>
          </a:prstGeom>
          <a:noFill/>
        </p:spPr>
        <p:txBody>
          <a:bodyPr>
            <a:spAutoFit/>
          </a:bodyPr>
          <a:lstStyle/>
          <a:p>
            <a:pPr>
              <a:defRPr/>
            </a:pPr>
            <a:r>
              <a:rPr lang="tr-TR" sz="4000" b="1" u="sng" dirty="0">
                <a:effectLst>
                  <a:outerShdw blurRad="38100" dist="38100" dir="2700000" algn="tl">
                    <a:srgbClr val="000000">
                      <a:alpha val="43137"/>
                    </a:srgbClr>
                  </a:outerShdw>
                </a:effectLst>
              </a:rPr>
              <a:t>ENTER TUŞU</a:t>
            </a:r>
          </a:p>
        </p:txBody>
      </p:sp>
      <p:pic>
        <p:nvPicPr>
          <p:cNvPr id="7"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703763" y="2963863"/>
            <a:ext cx="2640012" cy="2505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8 Metin kutusu"/>
          <p:cNvSpPr txBox="1">
            <a:spLocks noChangeArrowheads="1"/>
          </p:cNvSpPr>
          <p:nvPr/>
        </p:nvSpPr>
        <p:spPr bwMode="auto">
          <a:xfrm>
            <a:off x="300038" y="2662238"/>
            <a:ext cx="3500437" cy="3108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tr-TR" sz="2800"/>
              <a:t>Yapılan işlemlerde onay vermek için kullanılır.</a:t>
            </a:r>
          </a:p>
          <a:p>
            <a:pPr eaLnBrk="1" hangingPunct="1"/>
            <a:endParaRPr lang="tr-TR" sz="2800"/>
          </a:p>
          <a:p>
            <a:pPr eaLnBrk="1" hangingPunct="1"/>
            <a:r>
              <a:rPr lang="tr-TR" sz="2800"/>
              <a:t>Yazı yazarken bir alt satırın başına geçmek için kullanılır.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1"/>
                                          </p:val>
                                        </p:tav>
                                        <p:tav tm="100000">
                                          <p:val>
                                            <p:strVal val="#ppt_x"/>
                                          </p:val>
                                        </p:tav>
                                      </p:tavLst>
                                    </p:anim>
                                    <p:anim calcmode="lin" valueType="num">
                                      <p:cBhvr>
                                        <p:cTn id="9" dur="1000" fill="hold"/>
                                        <p:tgtEl>
                                          <p:spTgt spid="5"/>
                                        </p:tgtEl>
                                        <p:attrNameLst>
                                          <p:attrName>ppt_y</p:attrName>
                                        </p:attrNameLst>
                                      </p:cBhvr>
                                      <p:tavLst>
                                        <p:tav tm="0">
                                          <p:val>
                                            <p:strVal val="#ppt_y"/>
                                          </p:val>
                                        </p:tav>
                                        <p:tav tm="100000">
                                          <p:val>
                                            <p:strVal val="#ppt_y"/>
                                          </p:val>
                                        </p:tav>
                                      </p:tavLst>
                                    </p:anim>
                                  </p:childTnLst>
                                </p:cTn>
                              </p:par>
                            </p:childTnLst>
                          </p:cTn>
                        </p:par>
                        <p:par>
                          <p:cTn id="10" fill="hold" nodeType="afterGroup">
                            <p:stCondLst>
                              <p:cond delay="1800"/>
                            </p:stCondLst>
                            <p:childTnLst>
                              <p:par>
                                <p:cTn id="11" presetID="10"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2000"/>
                                        <p:tgtEl>
                                          <p:spTgt spid="7"/>
                                        </p:tgtEl>
                                      </p:cBhvr>
                                    </p:animEffect>
                                  </p:childTnLst>
                                </p:cTn>
                              </p:par>
                            </p:childTnLst>
                          </p:cTn>
                        </p:par>
                        <p:par>
                          <p:cTn id="14" fill="hold" nodeType="afterGroup">
                            <p:stCondLst>
                              <p:cond delay="3800"/>
                            </p:stCondLst>
                            <p:childTnLst>
                              <p:par>
                                <p:cTn id="15" presetID="27" presetClass="entr" presetSubtype="0" fill="hold" grpId="0" nodeType="afterEffect">
                                  <p:stCondLst>
                                    <p:cond delay="0"/>
                                  </p:stCondLst>
                                  <p:iterate type="lt">
                                    <p:tmPct val="50000"/>
                                  </p:iterate>
                                  <p:childTnLst>
                                    <p:set>
                                      <p:cBhvr>
                                        <p:cTn id="16" dur="1" fill="hold">
                                          <p:stCondLst>
                                            <p:cond delay="0"/>
                                          </p:stCondLst>
                                        </p:cTn>
                                        <p:tgtEl>
                                          <p:spTgt spid="9"/>
                                        </p:tgtEl>
                                        <p:attrNameLst>
                                          <p:attrName>style.visibility</p:attrName>
                                        </p:attrNameLst>
                                      </p:cBhvr>
                                      <p:to>
                                        <p:strVal val="visible"/>
                                      </p:to>
                                    </p:set>
                                    <p:anim calcmode="discrete" valueType="clr">
                                      <p:cBhvr override="childStyle">
                                        <p:cTn id="17"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9"/>
                                        </p:tgtEl>
                                        <p:attrNameLst>
                                          <p:attrName>fillcolor</p:attrName>
                                        </p:attrNameLst>
                                      </p:cBhvr>
                                      <p:tavLst>
                                        <p:tav tm="0">
                                          <p:val>
                                            <p:clrVal>
                                              <a:schemeClr val="accent2"/>
                                            </p:clrVal>
                                          </p:val>
                                        </p:tav>
                                        <p:tav tm="50000">
                                          <p:val>
                                            <p:clrVal>
                                              <a:schemeClr val="hlink"/>
                                            </p:clrVal>
                                          </p:val>
                                        </p:tav>
                                      </p:tavLst>
                                    </p:anim>
                                    <p:set>
                                      <p:cBhvr>
                                        <p:cTn id="19" dur="80"/>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C:\Users\Administrator\Desktop\Yeni klasör\pngler2\pngler\4.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4925" y="0"/>
            <a:ext cx="9178925" cy="686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KLAVYEDE TUŞLAR</a:t>
            </a:r>
            <a:endParaRPr lang="tr-TR" sz="2400" dirty="0"/>
          </a:p>
        </p:txBody>
      </p:sp>
      <p:sp>
        <p:nvSpPr>
          <p:cNvPr id="5" name="7 Metin kutusu"/>
          <p:cNvSpPr txBox="1"/>
          <p:nvPr/>
        </p:nvSpPr>
        <p:spPr>
          <a:xfrm>
            <a:off x="604838" y="1338263"/>
            <a:ext cx="8215312" cy="708025"/>
          </a:xfrm>
          <a:prstGeom prst="rect">
            <a:avLst/>
          </a:prstGeom>
          <a:noFill/>
        </p:spPr>
        <p:txBody>
          <a:bodyPr>
            <a:spAutoFit/>
          </a:bodyPr>
          <a:lstStyle/>
          <a:p>
            <a:pPr>
              <a:defRPr/>
            </a:pPr>
            <a:r>
              <a:rPr lang="tr-TR" sz="4000" b="1" u="sng" dirty="0">
                <a:effectLst>
                  <a:outerShdw blurRad="38100" dist="38100" dir="2700000" algn="tl">
                    <a:srgbClr val="000000">
                      <a:alpha val="43137"/>
                    </a:srgbClr>
                  </a:outerShdw>
                </a:effectLst>
              </a:rPr>
              <a:t>İMLEÇ NEDİR?</a:t>
            </a:r>
          </a:p>
        </p:txBody>
      </p:sp>
      <p:sp>
        <p:nvSpPr>
          <p:cNvPr id="6" name="8 Metin kutusu"/>
          <p:cNvSpPr txBox="1">
            <a:spLocks noChangeArrowheads="1"/>
          </p:cNvSpPr>
          <p:nvPr/>
        </p:nvSpPr>
        <p:spPr bwMode="auto">
          <a:xfrm>
            <a:off x="676275" y="2046288"/>
            <a:ext cx="7786688" cy="2308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tr-TR" sz="3600"/>
              <a:t>Klavye ile yazı yazabilmemiz için yazı yazacağımız yerde imleci konumlandırmamız</a:t>
            </a:r>
          </a:p>
          <a:p>
            <a:pPr eaLnBrk="1" hangingPunct="1"/>
            <a:r>
              <a:rPr lang="tr-TR" sz="3600"/>
              <a:t>gerekir. </a:t>
            </a:r>
            <a:endParaRPr lang="tr-TR" sz="2800"/>
          </a:p>
        </p:txBody>
      </p:sp>
      <p:pic>
        <p:nvPicPr>
          <p:cNvPr id="7"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629275" y="2781300"/>
            <a:ext cx="3286125" cy="3624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03250" y="5013325"/>
            <a:ext cx="4824413" cy="857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1"/>
                                          </p:val>
                                        </p:tav>
                                        <p:tav tm="100000">
                                          <p:val>
                                            <p:strVal val="#ppt_x"/>
                                          </p:val>
                                        </p:tav>
                                      </p:tavLst>
                                    </p:anim>
                                    <p:anim calcmode="lin" valueType="num">
                                      <p:cBhvr>
                                        <p:cTn id="9" dur="1000" fill="hold"/>
                                        <p:tgtEl>
                                          <p:spTgt spid="5"/>
                                        </p:tgtEl>
                                        <p:attrNameLst>
                                          <p:attrName>ppt_y</p:attrName>
                                        </p:attrNameLst>
                                      </p:cBhvr>
                                      <p:tavLst>
                                        <p:tav tm="0">
                                          <p:val>
                                            <p:strVal val="#ppt_y"/>
                                          </p:val>
                                        </p:tav>
                                        <p:tav tm="100000">
                                          <p:val>
                                            <p:strVal val="#ppt_y"/>
                                          </p:val>
                                        </p:tav>
                                      </p:tavLst>
                                    </p:anim>
                                  </p:childTnLst>
                                </p:cTn>
                              </p:par>
                            </p:childTnLst>
                          </p:cTn>
                        </p:par>
                        <p:par>
                          <p:cTn id="10" fill="hold" nodeType="afterGroup">
                            <p:stCondLst>
                              <p:cond delay="20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6"/>
                                        </p:tgtEl>
                                        <p:attrNameLst>
                                          <p:attrName>style.visibility</p:attrName>
                                        </p:attrNameLst>
                                      </p:cBhvr>
                                      <p:to>
                                        <p:strVal val="visible"/>
                                      </p:to>
                                    </p:set>
                                    <p:anim calcmode="discrete" valueType="clr">
                                      <p:cBhvr override="childStyle">
                                        <p:cTn id="13"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6"/>
                                        </p:tgtEl>
                                        <p:attrNameLst>
                                          <p:attrName>fillcolor</p:attrName>
                                        </p:attrNameLst>
                                      </p:cBhvr>
                                      <p:tavLst>
                                        <p:tav tm="0">
                                          <p:val>
                                            <p:clrVal>
                                              <a:schemeClr val="accent2"/>
                                            </p:clrVal>
                                          </p:val>
                                        </p:tav>
                                        <p:tav tm="50000">
                                          <p:val>
                                            <p:clrVal>
                                              <a:schemeClr val="hlink"/>
                                            </p:clrVal>
                                          </p:val>
                                        </p:tav>
                                      </p:tavLst>
                                    </p:anim>
                                    <p:set>
                                      <p:cBhvr>
                                        <p:cTn id="15" dur="80"/>
                                        <p:tgtEl>
                                          <p:spTgt spid="6"/>
                                        </p:tgtEl>
                                        <p:attrNameLst>
                                          <p:attrName>fill.type</p:attrName>
                                        </p:attrNameLst>
                                      </p:cBhvr>
                                      <p:to>
                                        <p:strVal val="solid"/>
                                      </p:to>
                                    </p:set>
                                  </p:childTnLst>
                                </p:cTn>
                              </p:par>
                            </p:childTnLst>
                          </p:cTn>
                        </p:par>
                        <p:par>
                          <p:cTn id="16" fill="hold" nodeType="afterGroup">
                            <p:stCondLst>
                              <p:cond delay="52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000"/>
                                        <p:tgtEl>
                                          <p:spTgt spid="7"/>
                                        </p:tgtEl>
                                      </p:cBhvr>
                                    </p:animEffect>
                                  </p:childTnLst>
                                </p:cTn>
                              </p:par>
                            </p:childTnLst>
                          </p:cTn>
                        </p:par>
                        <p:par>
                          <p:cTn id="20" fill="hold" nodeType="afterGroup">
                            <p:stCondLst>
                              <p:cond delay="7200"/>
                            </p:stCondLst>
                            <p:childTnLst>
                              <p:par>
                                <p:cTn id="21" presetID="10"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descr="C:\Users\Administrator\Desktop\Yeni klasör\pngler2\pngler\4.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4925" y="0"/>
            <a:ext cx="9178925" cy="686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KLAVYEDE TUŞLAR</a:t>
            </a:r>
            <a:endParaRPr lang="tr-TR" sz="2400" dirty="0"/>
          </a:p>
        </p:txBody>
      </p:sp>
      <p:sp>
        <p:nvSpPr>
          <p:cNvPr id="10" name="4 Dikdörtgen"/>
          <p:cNvSpPr/>
          <p:nvPr/>
        </p:nvSpPr>
        <p:spPr>
          <a:xfrm rot="5400000">
            <a:off x="5898815" y="3590765"/>
            <a:ext cx="5661247" cy="707886"/>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tr-TR"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U  Y  G  U  L  A  M  A</a:t>
            </a:r>
          </a:p>
        </p:txBody>
      </p:sp>
      <p:sp>
        <p:nvSpPr>
          <p:cNvPr id="6" name="7 Metin kutusu"/>
          <p:cNvSpPr txBox="1"/>
          <p:nvPr/>
        </p:nvSpPr>
        <p:spPr>
          <a:xfrm>
            <a:off x="311150" y="1139825"/>
            <a:ext cx="8216900" cy="708025"/>
          </a:xfrm>
          <a:prstGeom prst="rect">
            <a:avLst/>
          </a:prstGeom>
          <a:noFill/>
        </p:spPr>
        <p:txBody>
          <a:bodyPr>
            <a:spAutoFit/>
          </a:bodyPr>
          <a:lstStyle/>
          <a:p>
            <a:pPr>
              <a:defRPr/>
            </a:pPr>
            <a:r>
              <a:rPr lang="tr-TR" sz="4000" b="1" u="sng" dirty="0">
                <a:effectLst>
                  <a:outerShdw blurRad="38100" dist="38100" dir="2700000" algn="tl">
                    <a:srgbClr val="000000">
                      <a:alpha val="43137"/>
                    </a:srgbClr>
                  </a:outerShdw>
                </a:effectLst>
              </a:rPr>
              <a:t>ENTER TUŞU</a:t>
            </a:r>
          </a:p>
        </p:txBody>
      </p:sp>
      <p:sp>
        <p:nvSpPr>
          <p:cNvPr id="7" name="8 Metin kutusu"/>
          <p:cNvSpPr txBox="1">
            <a:spLocks noChangeArrowheads="1"/>
          </p:cNvSpPr>
          <p:nvPr/>
        </p:nvSpPr>
        <p:spPr bwMode="auto">
          <a:xfrm>
            <a:off x="311150" y="1925638"/>
            <a:ext cx="8001000" cy="954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tr-TR" sz="2800"/>
              <a:t>ENTER TUŞUNU KULLANIP BİR ALT SATIRA GEÇİREREK  AŞAĞIDAKİ  METNİ  YAZIN.</a:t>
            </a:r>
          </a:p>
        </p:txBody>
      </p:sp>
      <p:pic>
        <p:nvPicPr>
          <p:cNvPr id="9"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6838" y="2925763"/>
            <a:ext cx="7427912" cy="3681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6 Metin kutusu"/>
          <p:cNvSpPr txBox="1">
            <a:spLocks noChangeArrowheads="1"/>
          </p:cNvSpPr>
          <p:nvPr/>
        </p:nvSpPr>
        <p:spPr bwMode="auto">
          <a:xfrm>
            <a:off x="311150" y="4733925"/>
            <a:ext cx="7070725" cy="2124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tr-TR" sz="4400"/>
              <a:t>SORGUN KIZ MESLEK LİSESİ</a:t>
            </a:r>
          </a:p>
          <a:p>
            <a:pPr eaLnBrk="1" hangingPunct="1"/>
            <a:r>
              <a:rPr lang="tr-TR" sz="4400"/>
              <a:t>Pratik Kız Sanat Okulu</a:t>
            </a:r>
          </a:p>
          <a:p>
            <a:pPr eaLnBrk="1" hangingPunct="1"/>
            <a:r>
              <a:rPr lang="tr-TR" sz="4400"/>
              <a:t>Bilgisayar İşletmenliği Kursu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1"/>
                                          </p:val>
                                        </p:tav>
                                        <p:tav tm="100000">
                                          <p:val>
                                            <p:strVal val="#ppt_x"/>
                                          </p:val>
                                        </p:tav>
                                      </p:tavLst>
                                    </p:anim>
                                    <p:anim calcmode="lin" valueType="num">
                                      <p:cBhvr>
                                        <p:cTn id="9" dur="1000" fill="hold"/>
                                        <p:tgtEl>
                                          <p:spTgt spid="6"/>
                                        </p:tgtEl>
                                        <p:attrNameLst>
                                          <p:attrName>ppt_y</p:attrName>
                                        </p:attrNameLst>
                                      </p:cBhvr>
                                      <p:tavLst>
                                        <p:tav tm="0">
                                          <p:val>
                                            <p:strVal val="#ppt_y"/>
                                          </p:val>
                                        </p:tav>
                                        <p:tav tm="100000">
                                          <p:val>
                                            <p:strVal val="#ppt_y"/>
                                          </p:val>
                                        </p:tav>
                                      </p:tavLst>
                                    </p:anim>
                                  </p:childTnLst>
                                </p:cTn>
                              </p:par>
                            </p:childTnLst>
                          </p:cTn>
                        </p:par>
                        <p:par>
                          <p:cTn id="10" fill="hold" nodeType="afterGroup">
                            <p:stCondLst>
                              <p:cond delay="18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7"/>
                                        </p:tgtEl>
                                        <p:attrNameLst>
                                          <p:attrName>style.visibility</p:attrName>
                                        </p:attrNameLst>
                                      </p:cBhvr>
                                      <p:to>
                                        <p:strVal val="visible"/>
                                      </p:to>
                                    </p:set>
                                    <p:anim calcmode="discrete" valueType="clr">
                                      <p:cBhvr override="childStyle">
                                        <p:cTn id="13"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7"/>
                                        </p:tgtEl>
                                        <p:attrNameLst>
                                          <p:attrName>fillcolor</p:attrName>
                                        </p:attrNameLst>
                                      </p:cBhvr>
                                      <p:tavLst>
                                        <p:tav tm="0">
                                          <p:val>
                                            <p:clrVal>
                                              <a:schemeClr val="accent2"/>
                                            </p:clrVal>
                                          </p:val>
                                        </p:tav>
                                        <p:tav tm="50000">
                                          <p:val>
                                            <p:clrVal>
                                              <a:schemeClr val="hlink"/>
                                            </p:clrVal>
                                          </p:val>
                                        </p:tav>
                                      </p:tavLst>
                                    </p:anim>
                                    <p:set>
                                      <p:cBhvr>
                                        <p:cTn id="15" dur="80"/>
                                        <p:tgtEl>
                                          <p:spTgt spid="7"/>
                                        </p:tgtEl>
                                        <p:attrNameLst>
                                          <p:attrName>fill.type</p:attrName>
                                        </p:attrNameLst>
                                      </p:cBhvr>
                                      <p:to>
                                        <p:strVal val="solid"/>
                                      </p:to>
                                    </p:set>
                                  </p:childTnLst>
                                </p:cTn>
                              </p:par>
                            </p:childTnLst>
                          </p:cTn>
                        </p:par>
                        <p:par>
                          <p:cTn id="16" fill="hold" nodeType="afterGroup">
                            <p:stCondLst>
                              <p:cond delay="424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2000"/>
                                        <p:tgtEl>
                                          <p:spTgt spid="9"/>
                                        </p:tgtEl>
                                      </p:cBhvr>
                                    </p:animEffect>
                                  </p:childTnLst>
                                </p:cTn>
                              </p:par>
                            </p:childTnLst>
                          </p:cTn>
                        </p:par>
                        <p:par>
                          <p:cTn id="20" fill="hold" nodeType="afterGroup">
                            <p:stCondLst>
                              <p:cond delay="6240"/>
                            </p:stCondLst>
                            <p:childTnLst>
                              <p:par>
                                <p:cTn id="21" presetID="27" presetClass="entr" presetSubtype="0" fill="hold" nodeType="afterEffect">
                                  <p:stCondLst>
                                    <p:cond delay="0"/>
                                  </p:stCondLst>
                                  <p:iterate type="lt">
                                    <p:tmPct val="50000"/>
                                  </p:iterate>
                                  <p:childTnLst>
                                    <p:set>
                                      <p:cBhvr>
                                        <p:cTn id="22" dur="1" fill="hold">
                                          <p:stCondLst>
                                            <p:cond delay="0"/>
                                          </p:stCondLst>
                                        </p:cTn>
                                        <p:tgtEl>
                                          <p:spTgt spid="11">
                                            <p:txEl>
                                              <p:pRg st="0" end="0"/>
                                            </p:txEl>
                                          </p:spTgt>
                                        </p:tgtEl>
                                        <p:attrNameLst>
                                          <p:attrName>style.visibility</p:attrName>
                                        </p:attrNameLst>
                                      </p:cBhvr>
                                      <p:to>
                                        <p:strVal val="visible"/>
                                      </p:to>
                                    </p:set>
                                    <p:anim calcmode="discrete" valueType="clr">
                                      <p:cBhvr override="childStyle">
                                        <p:cTn id="23" dur="500"/>
                                        <p:tgtEl>
                                          <p:spTgt spid="1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4" dur="500"/>
                                        <p:tgtEl>
                                          <p:spTgt spid="11">
                                            <p:txEl>
                                              <p:pRg st="0" end="0"/>
                                            </p:txEl>
                                          </p:spTgt>
                                        </p:tgtEl>
                                        <p:attrNameLst>
                                          <p:attrName>fillcolor</p:attrName>
                                        </p:attrNameLst>
                                      </p:cBhvr>
                                      <p:tavLst>
                                        <p:tav tm="0">
                                          <p:val>
                                            <p:clrVal>
                                              <a:schemeClr val="accent2"/>
                                            </p:clrVal>
                                          </p:val>
                                        </p:tav>
                                        <p:tav tm="50000">
                                          <p:val>
                                            <p:clrVal>
                                              <a:schemeClr val="hlink"/>
                                            </p:clrVal>
                                          </p:val>
                                        </p:tav>
                                      </p:tavLst>
                                    </p:anim>
                                    <p:set>
                                      <p:cBhvr>
                                        <p:cTn id="25" dur="500"/>
                                        <p:tgtEl>
                                          <p:spTgt spid="11">
                                            <p:txEl>
                                              <p:pRg st="0" end="0"/>
                                            </p:txEl>
                                          </p:spTgt>
                                        </p:tgtEl>
                                        <p:attrNameLst>
                                          <p:attrName>fill.type</p:attrName>
                                        </p:attrNameLst>
                                      </p:cBhvr>
                                      <p:to>
                                        <p:strVal val="solid"/>
                                      </p:to>
                                    </p:set>
                                  </p:childTnLst>
                                </p:cTn>
                              </p:par>
                            </p:childTnLst>
                          </p:cTn>
                        </p:par>
                        <p:par>
                          <p:cTn id="26" fill="hold" nodeType="afterGroup">
                            <p:stCondLst>
                              <p:cond delay="11740"/>
                            </p:stCondLst>
                            <p:childTnLst>
                              <p:par>
                                <p:cTn id="27" presetID="27" presetClass="entr" presetSubtype="0" fill="hold" nodeType="afterEffect">
                                  <p:stCondLst>
                                    <p:cond delay="0"/>
                                  </p:stCondLst>
                                  <p:iterate type="lt">
                                    <p:tmPct val="50000"/>
                                  </p:iterate>
                                  <p:childTnLst>
                                    <p:set>
                                      <p:cBhvr>
                                        <p:cTn id="28" dur="1" fill="hold">
                                          <p:stCondLst>
                                            <p:cond delay="0"/>
                                          </p:stCondLst>
                                        </p:cTn>
                                        <p:tgtEl>
                                          <p:spTgt spid="11">
                                            <p:txEl>
                                              <p:pRg st="1" end="1"/>
                                            </p:txEl>
                                          </p:spTgt>
                                        </p:tgtEl>
                                        <p:attrNameLst>
                                          <p:attrName>style.visibility</p:attrName>
                                        </p:attrNameLst>
                                      </p:cBhvr>
                                      <p:to>
                                        <p:strVal val="visible"/>
                                      </p:to>
                                    </p:set>
                                    <p:anim calcmode="discrete" valueType="clr">
                                      <p:cBhvr override="childStyle">
                                        <p:cTn id="29" dur="500"/>
                                        <p:tgtEl>
                                          <p:spTgt spid="11">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0" dur="500"/>
                                        <p:tgtEl>
                                          <p:spTgt spid="11">
                                            <p:txEl>
                                              <p:pRg st="1" end="1"/>
                                            </p:txEl>
                                          </p:spTgt>
                                        </p:tgtEl>
                                        <p:attrNameLst>
                                          <p:attrName>fillcolor</p:attrName>
                                        </p:attrNameLst>
                                      </p:cBhvr>
                                      <p:tavLst>
                                        <p:tav tm="0">
                                          <p:val>
                                            <p:clrVal>
                                              <a:schemeClr val="accent2"/>
                                            </p:clrVal>
                                          </p:val>
                                        </p:tav>
                                        <p:tav tm="50000">
                                          <p:val>
                                            <p:clrVal>
                                              <a:schemeClr val="hlink"/>
                                            </p:clrVal>
                                          </p:val>
                                        </p:tav>
                                      </p:tavLst>
                                    </p:anim>
                                    <p:set>
                                      <p:cBhvr>
                                        <p:cTn id="31" dur="500"/>
                                        <p:tgtEl>
                                          <p:spTgt spid="11">
                                            <p:txEl>
                                              <p:pRg st="1" end="1"/>
                                            </p:txEl>
                                          </p:spTgt>
                                        </p:tgtEl>
                                        <p:attrNameLst>
                                          <p:attrName>fill.type</p:attrName>
                                        </p:attrNameLst>
                                      </p:cBhvr>
                                      <p:to>
                                        <p:strVal val="solid"/>
                                      </p:to>
                                    </p:set>
                                  </p:childTnLst>
                                </p:cTn>
                              </p:par>
                            </p:childTnLst>
                          </p:cTn>
                        </p:par>
                        <p:par>
                          <p:cTn id="32" fill="hold" nodeType="afterGroup">
                            <p:stCondLst>
                              <p:cond delay="16740"/>
                            </p:stCondLst>
                            <p:childTnLst>
                              <p:par>
                                <p:cTn id="33" presetID="27" presetClass="entr" presetSubtype="0" fill="hold" nodeType="afterEffect">
                                  <p:stCondLst>
                                    <p:cond delay="0"/>
                                  </p:stCondLst>
                                  <p:iterate type="lt">
                                    <p:tmPct val="50000"/>
                                  </p:iterate>
                                  <p:childTnLst>
                                    <p:set>
                                      <p:cBhvr>
                                        <p:cTn id="34" dur="1" fill="hold">
                                          <p:stCondLst>
                                            <p:cond delay="0"/>
                                          </p:stCondLst>
                                        </p:cTn>
                                        <p:tgtEl>
                                          <p:spTgt spid="11">
                                            <p:txEl>
                                              <p:pRg st="2" end="2"/>
                                            </p:txEl>
                                          </p:spTgt>
                                        </p:tgtEl>
                                        <p:attrNameLst>
                                          <p:attrName>style.visibility</p:attrName>
                                        </p:attrNameLst>
                                      </p:cBhvr>
                                      <p:to>
                                        <p:strVal val="visible"/>
                                      </p:to>
                                    </p:set>
                                    <p:anim calcmode="discrete" valueType="clr">
                                      <p:cBhvr override="childStyle">
                                        <p:cTn id="35" dur="500"/>
                                        <p:tgtEl>
                                          <p:spTgt spid="11">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500"/>
                                        <p:tgtEl>
                                          <p:spTgt spid="11">
                                            <p:txEl>
                                              <p:pRg st="2" end="2"/>
                                            </p:txEl>
                                          </p:spTgt>
                                        </p:tgtEl>
                                        <p:attrNameLst>
                                          <p:attrName>fillcolor</p:attrName>
                                        </p:attrNameLst>
                                      </p:cBhvr>
                                      <p:tavLst>
                                        <p:tav tm="0">
                                          <p:val>
                                            <p:clrVal>
                                              <a:schemeClr val="accent2"/>
                                            </p:clrVal>
                                          </p:val>
                                        </p:tav>
                                        <p:tav tm="50000">
                                          <p:val>
                                            <p:clrVal>
                                              <a:schemeClr val="hlink"/>
                                            </p:clrVal>
                                          </p:val>
                                        </p:tav>
                                      </p:tavLst>
                                    </p:anim>
                                    <p:set>
                                      <p:cBhvr>
                                        <p:cTn id="37" dur="500"/>
                                        <p:tgtEl>
                                          <p:spTgt spid="11">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descr="C:\Users\Administrator\Desktop\Yeni klasör\pngler2\pngler\4.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4925" y="0"/>
            <a:ext cx="9178925" cy="686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KLAVYEDE TUŞLAR</a:t>
            </a:r>
            <a:endParaRPr lang="tr-TR" sz="2400" dirty="0"/>
          </a:p>
        </p:txBody>
      </p:sp>
      <p:sp>
        <p:nvSpPr>
          <p:cNvPr id="5" name="7 Metin kutusu"/>
          <p:cNvSpPr txBox="1"/>
          <p:nvPr/>
        </p:nvSpPr>
        <p:spPr>
          <a:xfrm>
            <a:off x="482600" y="1493838"/>
            <a:ext cx="8215313" cy="708025"/>
          </a:xfrm>
          <a:prstGeom prst="rect">
            <a:avLst/>
          </a:prstGeom>
          <a:noFill/>
        </p:spPr>
        <p:txBody>
          <a:bodyPr>
            <a:spAutoFit/>
          </a:bodyPr>
          <a:lstStyle/>
          <a:p>
            <a:pPr>
              <a:defRPr/>
            </a:pPr>
            <a:r>
              <a:rPr lang="tr-TR" sz="4000" b="1" u="sng" dirty="0">
                <a:effectLst>
                  <a:outerShdw blurRad="38100" dist="38100" dir="2700000" algn="tl">
                    <a:srgbClr val="000000">
                      <a:alpha val="43137"/>
                    </a:srgbClr>
                  </a:outerShdw>
                </a:effectLst>
              </a:rPr>
              <a:t>ESC TUŞU</a:t>
            </a:r>
          </a:p>
        </p:txBody>
      </p:sp>
      <p:sp>
        <p:nvSpPr>
          <p:cNvPr id="6" name="8 Metin kutusu"/>
          <p:cNvSpPr txBox="1">
            <a:spLocks noChangeArrowheads="1"/>
          </p:cNvSpPr>
          <p:nvPr/>
        </p:nvSpPr>
        <p:spPr bwMode="auto">
          <a:xfrm>
            <a:off x="482600" y="2422525"/>
            <a:ext cx="4071938" cy="3416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tr-TR" sz="3600"/>
              <a:t>Programlardan çıkış için kullanılır.</a:t>
            </a:r>
          </a:p>
          <a:p>
            <a:pPr eaLnBrk="1" hangingPunct="1"/>
            <a:endParaRPr lang="tr-TR" sz="3600"/>
          </a:p>
          <a:p>
            <a:pPr eaLnBrk="1" hangingPunct="1"/>
            <a:r>
              <a:rPr lang="tr-TR" sz="3600"/>
              <a:t>Yapılmaktan olan işlemin iptali için kullanılır.</a:t>
            </a:r>
            <a:endParaRPr lang="tr-TR" sz="2800"/>
          </a:p>
        </p:txBody>
      </p:sp>
      <p:pic>
        <p:nvPicPr>
          <p:cNvPr id="7"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054600" y="2994025"/>
            <a:ext cx="2214563" cy="2416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1"/>
                                          </p:val>
                                        </p:tav>
                                        <p:tav tm="100000">
                                          <p:val>
                                            <p:strVal val="#ppt_x"/>
                                          </p:val>
                                        </p:tav>
                                      </p:tavLst>
                                    </p:anim>
                                    <p:anim calcmode="lin" valueType="num">
                                      <p:cBhvr>
                                        <p:cTn id="9" dur="1000" fill="hold"/>
                                        <p:tgtEl>
                                          <p:spTgt spid="5"/>
                                        </p:tgtEl>
                                        <p:attrNameLst>
                                          <p:attrName>ppt_y</p:attrName>
                                        </p:attrNameLst>
                                      </p:cBhvr>
                                      <p:tavLst>
                                        <p:tav tm="0">
                                          <p:val>
                                            <p:strVal val="#ppt_y"/>
                                          </p:val>
                                        </p:tav>
                                        <p:tav tm="100000">
                                          <p:val>
                                            <p:strVal val="#ppt_y"/>
                                          </p:val>
                                        </p:tav>
                                      </p:tavLst>
                                    </p:anim>
                                  </p:childTnLst>
                                </p:cTn>
                              </p:par>
                            </p:childTnLst>
                          </p:cTn>
                        </p:par>
                        <p:par>
                          <p:cTn id="10" fill="hold" nodeType="afterGroup">
                            <p:stCondLst>
                              <p:cond delay="16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6"/>
                                        </p:tgtEl>
                                        <p:attrNameLst>
                                          <p:attrName>style.visibility</p:attrName>
                                        </p:attrNameLst>
                                      </p:cBhvr>
                                      <p:to>
                                        <p:strVal val="visible"/>
                                      </p:to>
                                    </p:set>
                                    <p:anim calcmode="discrete" valueType="clr">
                                      <p:cBhvr override="childStyle">
                                        <p:cTn id="13"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6"/>
                                        </p:tgtEl>
                                        <p:attrNameLst>
                                          <p:attrName>fillcolor</p:attrName>
                                        </p:attrNameLst>
                                      </p:cBhvr>
                                      <p:tavLst>
                                        <p:tav tm="0">
                                          <p:val>
                                            <p:clrVal>
                                              <a:schemeClr val="accent2"/>
                                            </p:clrVal>
                                          </p:val>
                                        </p:tav>
                                        <p:tav tm="50000">
                                          <p:val>
                                            <p:clrVal>
                                              <a:schemeClr val="hlink"/>
                                            </p:clrVal>
                                          </p:val>
                                        </p:tav>
                                      </p:tavLst>
                                    </p:anim>
                                    <p:set>
                                      <p:cBhvr>
                                        <p:cTn id="15" dur="80"/>
                                        <p:tgtEl>
                                          <p:spTgt spid="6"/>
                                        </p:tgtEl>
                                        <p:attrNameLst>
                                          <p:attrName>fill.type</p:attrName>
                                        </p:attrNameLst>
                                      </p:cBhvr>
                                      <p:to>
                                        <p:strVal val="solid"/>
                                      </p:to>
                                    </p:set>
                                  </p:childTnLst>
                                </p:cTn>
                              </p:par>
                            </p:childTnLst>
                          </p:cTn>
                        </p:par>
                        <p:par>
                          <p:cTn id="16" fill="hold" nodeType="afterGroup">
                            <p:stCondLst>
                              <p:cond delay="468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descr="C:\Users\Administrator\Desktop\Yeni klasör\pngler2\pngler\4.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4925" y="0"/>
            <a:ext cx="9178925" cy="686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KLAVYEDE TUŞLAR</a:t>
            </a:r>
            <a:endParaRPr lang="tr-TR" sz="2400" dirty="0"/>
          </a:p>
        </p:txBody>
      </p:sp>
      <p:sp>
        <p:nvSpPr>
          <p:cNvPr id="5" name="7 Metin kutusu"/>
          <p:cNvSpPr txBox="1"/>
          <p:nvPr/>
        </p:nvSpPr>
        <p:spPr>
          <a:xfrm>
            <a:off x="346075" y="1527175"/>
            <a:ext cx="8215313" cy="708025"/>
          </a:xfrm>
          <a:prstGeom prst="rect">
            <a:avLst/>
          </a:prstGeom>
          <a:noFill/>
        </p:spPr>
        <p:txBody>
          <a:bodyPr>
            <a:spAutoFit/>
          </a:bodyPr>
          <a:lstStyle/>
          <a:p>
            <a:pPr>
              <a:defRPr/>
            </a:pPr>
            <a:r>
              <a:rPr lang="tr-TR" sz="4000" b="1" u="sng" dirty="0">
                <a:effectLst>
                  <a:outerShdw blurRad="38100" dist="38100" dir="2700000" algn="tl">
                    <a:srgbClr val="000000">
                      <a:alpha val="43137"/>
                    </a:srgbClr>
                  </a:outerShdw>
                </a:effectLst>
              </a:rPr>
              <a:t>SPACE (BOŞLUK) TUŞU</a:t>
            </a:r>
          </a:p>
        </p:txBody>
      </p:sp>
      <p:sp>
        <p:nvSpPr>
          <p:cNvPr id="6" name="8 Metin kutusu"/>
          <p:cNvSpPr txBox="1">
            <a:spLocks noChangeArrowheads="1"/>
          </p:cNvSpPr>
          <p:nvPr/>
        </p:nvSpPr>
        <p:spPr bwMode="auto">
          <a:xfrm>
            <a:off x="306388" y="2235200"/>
            <a:ext cx="8001000" cy="522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tr-TR" sz="2800"/>
              <a:t>Yazı yazarken bir karakterlik boşluk bırakmamızı sağlar.</a:t>
            </a:r>
          </a:p>
        </p:txBody>
      </p:sp>
      <p:pic>
        <p:nvPicPr>
          <p:cNvPr id="7"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28600" y="3244850"/>
            <a:ext cx="8228013" cy="2143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5 Oval"/>
          <p:cNvSpPr/>
          <p:nvPr/>
        </p:nvSpPr>
        <p:spPr>
          <a:xfrm>
            <a:off x="300038" y="3744913"/>
            <a:ext cx="7429500" cy="1928812"/>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tr-TR" sz="2000"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1"/>
                                          </p:val>
                                        </p:tav>
                                        <p:tav tm="100000">
                                          <p:val>
                                            <p:strVal val="#ppt_x"/>
                                          </p:val>
                                        </p:tav>
                                      </p:tavLst>
                                    </p:anim>
                                    <p:anim calcmode="lin" valueType="num">
                                      <p:cBhvr>
                                        <p:cTn id="9" dur="1000" fill="hold"/>
                                        <p:tgtEl>
                                          <p:spTgt spid="5"/>
                                        </p:tgtEl>
                                        <p:attrNameLst>
                                          <p:attrName>ppt_y</p:attrName>
                                        </p:attrNameLst>
                                      </p:cBhvr>
                                      <p:tavLst>
                                        <p:tav tm="0">
                                          <p:val>
                                            <p:strVal val="#ppt_y"/>
                                          </p:val>
                                        </p:tav>
                                        <p:tav tm="100000">
                                          <p:val>
                                            <p:strVal val="#ppt_y"/>
                                          </p:val>
                                        </p:tav>
                                      </p:tavLst>
                                    </p:anim>
                                  </p:childTnLst>
                                </p:cTn>
                              </p:par>
                            </p:childTnLst>
                          </p:cTn>
                        </p:par>
                        <p:par>
                          <p:cTn id="10" fill="hold" nodeType="afterGroup">
                            <p:stCondLst>
                              <p:cond delay="26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6"/>
                                        </p:tgtEl>
                                        <p:attrNameLst>
                                          <p:attrName>style.visibility</p:attrName>
                                        </p:attrNameLst>
                                      </p:cBhvr>
                                      <p:to>
                                        <p:strVal val="visible"/>
                                      </p:to>
                                    </p:set>
                                    <p:anim calcmode="discrete" valueType="clr">
                                      <p:cBhvr override="childStyle">
                                        <p:cTn id="13"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6"/>
                                        </p:tgtEl>
                                        <p:attrNameLst>
                                          <p:attrName>fillcolor</p:attrName>
                                        </p:attrNameLst>
                                      </p:cBhvr>
                                      <p:tavLst>
                                        <p:tav tm="0">
                                          <p:val>
                                            <p:clrVal>
                                              <a:schemeClr val="accent2"/>
                                            </p:clrVal>
                                          </p:val>
                                        </p:tav>
                                        <p:tav tm="50000">
                                          <p:val>
                                            <p:clrVal>
                                              <a:schemeClr val="hlink"/>
                                            </p:clrVal>
                                          </p:val>
                                        </p:tav>
                                      </p:tavLst>
                                    </p:anim>
                                    <p:set>
                                      <p:cBhvr>
                                        <p:cTn id="15" dur="80"/>
                                        <p:tgtEl>
                                          <p:spTgt spid="6"/>
                                        </p:tgtEl>
                                        <p:attrNameLst>
                                          <p:attrName>fill.type</p:attrName>
                                        </p:attrNameLst>
                                      </p:cBhvr>
                                      <p:to>
                                        <p:strVal val="solid"/>
                                      </p:to>
                                    </p:set>
                                  </p:childTnLst>
                                </p:cTn>
                              </p:par>
                            </p:childTnLst>
                          </p:cTn>
                        </p:par>
                        <p:par>
                          <p:cTn id="16" fill="hold" nodeType="afterGroup">
                            <p:stCondLst>
                              <p:cond delay="464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000"/>
                                        <p:tgtEl>
                                          <p:spTgt spid="7"/>
                                        </p:tgtEl>
                                      </p:cBhvr>
                                    </p:animEffect>
                                  </p:childTnLst>
                                </p:cTn>
                              </p:par>
                            </p:childTnLst>
                          </p:cTn>
                        </p:par>
                        <p:par>
                          <p:cTn id="20" fill="hold" nodeType="afterGroup">
                            <p:stCondLst>
                              <p:cond delay="664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descr="C:\Users\Administrator\Desktop\Yeni klasör\pngler2\pngler\4.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4925" y="0"/>
            <a:ext cx="9178925" cy="686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KLAVYEDE TUŞLAR</a:t>
            </a:r>
            <a:endParaRPr lang="tr-TR" sz="2400" dirty="0"/>
          </a:p>
        </p:txBody>
      </p:sp>
      <p:sp>
        <p:nvSpPr>
          <p:cNvPr id="10" name="4 Dikdörtgen"/>
          <p:cNvSpPr/>
          <p:nvPr/>
        </p:nvSpPr>
        <p:spPr>
          <a:xfrm rot="5400000">
            <a:off x="5898815" y="3590765"/>
            <a:ext cx="5661247" cy="707886"/>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tr-TR"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U  Y  G  U  L  A  M  A</a:t>
            </a:r>
          </a:p>
        </p:txBody>
      </p:sp>
      <p:sp>
        <p:nvSpPr>
          <p:cNvPr id="6" name="7 Metin kutusu"/>
          <p:cNvSpPr txBox="1"/>
          <p:nvPr/>
        </p:nvSpPr>
        <p:spPr>
          <a:xfrm>
            <a:off x="285750" y="1214438"/>
            <a:ext cx="8215313" cy="708025"/>
          </a:xfrm>
          <a:prstGeom prst="rect">
            <a:avLst/>
          </a:prstGeom>
          <a:noFill/>
        </p:spPr>
        <p:txBody>
          <a:bodyPr>
            <a:spAutoFit/>
          </a:bodyPr>
          <a:lstStyle/>
          <a:p>
            <a:pPr>
              <a:defRPr/>
            </a:pPr>
            <a:r>
              <a:rPr lang="tr-TR" sz="4000" b="1" u="sng" dirty="0">
                <a:effectLst>
                  <a:outerShdw blurRad="38100" dist="38100" dir="2700000" algn="tl">
                    <a:srgbClr val="000000">
                      <a:alpha val="43137"/>
                    </a:srgbClr>
                  </a:outerShdw>
                </a:effectLst>
              </a:rPr>
              <a:t>SAPCE TUŞU</a:t>
            </a:r>
          </a:p>
        </p:txBody>
      </p:sp>
      <p:sp>
        <p:nvSpPr>
          <p:cNvPr id="7" name="8 Metin kutusu"/>
          <p:cNvSpPr txBox="1">
            <a:spLocks noChangeArrowheads="1"/>
          </p:cNvSpPr>
          <p:nvPr/>
        </p:nvSpPr>
        <p:spPr bwMode="auto">
          <a:xfrm>
            <a:off x="285750" y="1878013"/>
            <a:ext cx="8001000" cy="954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tr-TR" sz="2800"/>
              <a:t>SPACE TUŞUNU KULLANIP BOŞLUK BIRAKARAK  AŞAĞIDAKİ  METNİ  YAZIN.</a:t>
            </a:r>
          </a:p>
        </p:txBody>
      </p:sp>
      <p:pic>
        <p:nvPicPr>
          <p:cNvPr id="9"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1438" y="2878138"/>
            <a:ext cx="8358187" cy="3646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6 Metin kutusu"/>
          <p:cNvSpPr txBox="1">
            <a:spLocks noChangeArrowheads="1"/>
          </p:cNvSpPr>
          <p:nvPr/>
        </p:nvSpPr>
        <p:spPr bwMode="auto">
          <a:xfrm>
            <a:off x="428625" y="4719638"/>
            <a:ext cx="7929563" cy="922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tr-TR" sz="5400"/>
              <a:t>[  (          1   +   3        )  ]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1"/>
                                          </p:val>
                                        </p:tav>
                                        <p:tav tm="100000">
                                          <p:val>
                                            <p:strVal val="#ppt_x"/>
                                          </p:val>
                                        </p:tav>
                                      </p:tavLst>
                                    </p:anim>
                                    <p:anim calcmode="lin" valueType="num">
                                      <p:cBhvr>
                                        <p:cTn id="9" dur="1000" fill="hold"/>
                                        <p:tgtEl>
                                          <p:spTgt spid="6"/>
                                        </p:tgtEl>
                                        <p:attrNameLst>
                                          <p:attrName>ppt_y</p:attrName>
                                        </p:attrNameLst>
                                      </p:cBhvr>
                                      <p:tavLst>
                                        <p:tav tm="0">
                                          <p:val>
                                            <p:strVal val="#ppt_y"/>
                                          </p:val>
                                        </p:tav>
                                        <p:tav tm="100000">
                                          <p:val>
                                            <p:strVal val="#ppt_y"/>
                                          </p:val>
                                        </p:tav>
                                      </p:tavLst>
                                    </p:anim>
                                  </p:childTnLst>
                                </p:cTn>
                              </p:par>
                            </p:childTnLst>
                          </p:cTn>
                        </p:par>
                        <p:par>
                          <p:cTn id="10" fill="hold" nodeType="afterGroup">
                            <p:stCondLst>
                              <p:cond delay="18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7"/>
                                        </p:tgtEl>
                                        <p:attrNameLst>
                                          <p:attrName>style.visibility</p:attrName>
                                        </p:attrNameLst>
                                      </p:cBhvr>
                                      <p:to>
                                        <p:strVal val="visible"/>
                                      </p:to>
                                    </p:set>
                                    <p:anim calcmode="discrete" valueType="clr">
                                      <p:cBhvr override="childStyle">
                                        <p:cTn id="13"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7"/>
                                        </p:tgtEl>
                                        <p:attrNameLst>
                                          <p:attrName>fillcolor</p:attrName>
                                        </p:attrNameLst>
                                      </p:cBhvr>
                                      <p:tavLst>
                                        <p:tav tm="0">
                                          <p:val>
                                            <p:clrVal>
                                              <a:schemeClr val="accent2"/>
                                            </p:clrVal>
                                          </p:val>
                                        </p:tav>
                                        <p:tav tm="50000">
                                          <p:val>
                                            <p:clrVal>
                                              <a:schemeClr val="hlink"/>
                                            </p:clrVal>
                                          </p:val>
                                        </p:tav>
                                      </p:tavLst>
                                    </p:anim>
                                    <p:set>
                                      <p:cBhvr>
                                        <p:cTn id="15" dur="80"/>
                                        <p:tgtEl>
                                          <p:spTgt spid="7"/>
                                        </p:tgtEl>
                                        <p:attrNameLst>
                                          <p:attrName>fill.type</p:attrName>
                                        </p:attrNameLst>
                                      </p:cBhvr>
                                      <p:to>
                                        <p:strVal val="solid"/>
                                      </p:to>
                                    </p:set>
                                  </p:childTnLst>
                                </p:cTn>
                              </p:par>
                            </p:childTnLst>
                          </p:cTn>
                        </p:par>
                        <p:par>
                          <p:cTn id="16" fill="hold" nodeType="afterGroup">
                            <p:stCondLst>
                              <p:cond delay="40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2000"/>
                                        <p:tgtEl>
                                          <p:spTgt spid="9"/>
                                        </p:tgtEl>
                                      </p:cBhvr>
                                    </p:animEffect>
                                  </p:childTnLst>
                                </p:cTn>
                              </p:par>
                            </p:childTnLst>
                          </p:cTn>
                        </p:par>
                        <p:par>
                          <p:cTn id="20" fill="hold" nodeType="afterGroup">
                            <p:stCondLst>
                              <p:cond delay="6000"/>
                            </p:stCondLst>
                            <p:childTnLst>
                              <p:par>
                                <p:cTn id="21" presetID="27" presetClass="entr" presetSubtype="0" fill="hold" nodeType="afterEffect">
                                  <p:stCondLst>
                                    <p:cond delay="0"/>
                                  </p:stCondLst>
                                  <p:iterate type="lt">
                                    <p:tmPct val="50000"/>
                                  </p:iterate>
                                  <p:childTnLst>
                                    <p:set>
                                      <p:cBhvr>
                                        <p:cTn id="22" dur="1" fill="hold">
                                          <p:stCondLst>
                                            <p:cond delay="0"/>
                                          </p:stCondLst>
                                        </p:cTn>
                                        <p:tgtEl>
                                          <p:spTgt spid="11">
                                            <p:txEl>
                                              <p:pRg st="0" end="0"/>
                                            </p:txEl>
                                          </p:spTgt>
                                        </p:tgtEl>
                                        <p:attrNameLst>
                                          <p:attrName>style.visibility</p:attrName>
                                        </p:attrNameLst>
                                      </p:cBhvr>
                                      <p:to>
                                        <p:strVal val="visible"/>
                                      </p:to>
                                    </p:set>
                                    <p:anim calcmode="discrete" valueType="clr">
                                      <p:cBhvr override="childStyle">
                                        <p:cTn id="23" dur="500"/>
                                        <p:tgtEl>
                                          <p:spTgt spid="1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4" dur="500"/>
                                        <p:tgtEl>
                                          <p:spTgt spid="11">
                                            <p:txEl>
                                              <p:pRg st="0" end="0"/>
                                            </p:txEl>
                                          </p:spTgt>
                                        </p:tgtEl>
                                        <p:attrNameLst>
                                          <p:attrName>fillcolor</p:attrName>
                                        </p:attrNameLst>
                                      </p:cBhvr>
                                      <p:tavLst>
                                        <p:tav tm="0">
                                          <p:val>
                                            <p:clrVal>
                                              <a:schemeClr val="accent2"/>
                                            </p:clrVal>
                                          </p:val>
                                        </p:tav>
                                        <p:tav tm="50000">
                                          <p:val>
                                            <p:clrVal>
                                              <a:schemeClr val="hlink"/>
                                            </p:clrVal>
                                          </p:val>
                                        </p:tav>
                                      </p:tavLst>
                                    </p:anim>
                                    <p:set>
                                      <p:cBhvr>
                                        <p:cTn id="25" dur="500"/>
                                        <p:tgtEl>
                                          <p:spTgt spid="11">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descr="C:\Users\Administrator\Desktop\Yeni klasör\pngler2\pngler\4.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4925" y="0"/>
            <a:ext cx="9178925" cy="686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KLAVYEDE TUŞLAR</a:t>
            </a:r>
            <a:endParaRPr lang="tr-TR" sz="2400" dirty="0"/>
          </a:p>
        </p:txBody>
      </p:sp>
      <p:sp>
        <p:nvSpPr>
          <p:cNvPr id="11" name="7 Metin kutusu"/>
          <p:cNvSpPr txBox="1"/>
          <p:nvPr/>
        </p:nvSpPr>
        <p:spPr>
          <a:xfrm>
            <a:off x="592138" y="1647825"/>
            <a:ext cx="8215312" cy="708025"/>
          </a:xfrm>
          <a:prstGeom prst="rect">
            <a:avLst/>
          </a:prstGeom>
          <a:noFill/>
        </p:spPr>
        <p:txBody>
          <a:bodyPr>
            <a:spAutoFit/>
          </a:bodyPr>
          <a:lstStyle/>
          <a:p>
            <a:pPr>
              <a:defRPr/>
            </a:pPr>
            <a:r>
              <a:rPr lang="tr-TR" sz="4000" b="1" dirty="0">
                <a:effectLst>
                  <a:outerShdw blurRad="38100" dist="38100" dir="2700000" algn="tl">
                    <a:srgbClr val="000000">
                      <a:alpha val="43137"/>
                    </a:srgbClr>
                  </a:outerShdw>
                </a:effectLst>
              </a:rPr>
              <a:t>        </a:t>
            </a:r>
            <a:r>
              <a:rPr lang="tr-TR" sz="4000" b="1" u="sng" dirty="0">
                <a:effectLst>
                  <a:outerShdw blurRad="38100" dist="38100" dir="2700000" algn="tl">
                    <a:srgbClr val="000000">
                      <a:alpha val="43137"/>
                    </a:srgbClr>
                  </a:outerShdw>
                </a:effectLst>
              </a:rPr>
              <a:t>TAB TUŞU</a:t>
            </a:r>
          </a:p>
        </p:txBody>
      </p:sp>
      <p:sp>
        <p:nvSpPr>
          <p:cNvPr id="12" name="8 Metin kutusu"/>
          <p:cNvSpPr txBox="1">
            <a:spLocks noChangeArrowheads="1"/>
          </p:cNvSpPr>
          <p:nvPr/>
        </p:nvSpPr>
        <p:spPr bwMode="auto">
          <a:xfrm>
            <a:off x="949325" y="3433763"/>
            <a:ext cx="4071938" cy="1754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tr-TR" sz="3600"/>
              <a:t>Yazı yazarken birden fazla karakter boşluk bırakmayı sağlar.</a:t>
            </a:r>
            <a:endParaRPr lang="tr-TR" sz="2800"/>
          </a:p>
        </p:txBody>
      </p:sp>
      <p:pic>
        <p:nvPicPr>
          <p:cNvPr id="13"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663575" y="1790700"/>
            <a:ext cx="790575" cy="504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664200" y="3148013"/>
            <a:ext cx="2381250" cy="2438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 name="6 Oval"/>
          <p:cNvSpPr/>
          <p:nvPr/>
        </p:nvSpPr>
        <p:spPr>
          <a:xfrm>
            <a:off x="5449888" y="3505200"/>
            <a:ext cx="2214562" cy="1928813"/>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tr-TR" sz="2000"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par>
                          <p:cTn id="8" fill="hold" nodeType="afterGroup">
                            <p:stCondLst>
                              <p:cond delay="2000"/>
                            </p:stCondLst>
                            <p:childTnLst>
                              <p:par>
                                <p:cTn id="9" presetID="40" presetClass="entr" presetSubtype="0" fill="hold" grpId="0" nodeType="afterEffect">
                                  <p:stCondLst>
                                    <p:cond delay="0"/>
                                  </p:stCondLst>
                                  <p:iterate type="lt">
                                    <p:tmPct val="10000"/>
                                  </p:iterate>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1"/>
                                          </p:val>
                                        </p:tav>
                                        <p:tav tm="100000">
                                          <p:val>
                                            <p:strVal val="#ppt_x"/>
                                          </p:val>
                                        </p:tav>
                                      </p:tavLst>
                                    </p:anim>
                                    <p:anim calcmode="lin" valueType="num">
                                      <p:cBhvr>
                                        <p:cTn id="13" dur="1000" fill="hold"/>
                                        <p:tgtEl>
                                          <p:spTgt spid="11"/>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3600"/>
                            </p:stCondLst>
                            <p:childTnLst>
                              <p:par>
                                <p:cTn id="15" presetID="27" presetClass="entr" presetSubtype="0" fill="hold" grpId="0" nodeType="afterEffect">
                                  <p:stCondLst>
                                    <p:cond delay="0"/>
                                  </p:stCondLst>
                                  <p:iterate type="lt">
                                    <p:tmPct val="50000"/>
                                  </p:iterate>
                                  <p:childTnLst>
                                    <p:set>
                                      <p:cBhvr>
                                        <p:cTn id="16" dur="1" fill="hold">
                                          <p:stCondLst>
                                            <p:cond delay="0"/>
                                          </p:stCondLst>
                                        </p:cTn>
                                        <p:tgtEl>
                                          <p:spTgt spid="12"/>
                                        </p:tgtEl>
                                        <p:attrNameLst>
                                          <p:attrName>style.visibility</p:attrName>
                                        </p:attrNameLst>
                                      </p:cBhvr>
                                      <p:to>
                                        <p:strVal val="visible"/>
                                      </p:to>
                                    </p:set>
                                    <p:anim calcmode="discrete" valueType="clr">
                                      <p:cBhvr override="childStyle">
                                        <p:cTn id="17"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12"/>
                                        </p:tgtEl>
                                        <p:attrNameLst>
                                          <p:attrName>fillcolor</p:attrName>
                                        </p:attrNameLst>
                                      </p:cBhvr>
                                      <p:tavLst>
                                        <p:tav tm="0">
                                          <p:val>
                                            <p:clrVal>
                                              <a:schemeClr val="accent2"/>
                                            </p:clrVal>
                                          </p:val>
                                        </p:tav>
                                        <p:tav tm="50000">
                                          <p:val>
                                            <p:clrVal>
                                              <a:schemeClr val="hlink"/>
                                            </p:clrVal>
                                          </p:val>
                                        </p:tav>
                                      </p:tavLst>
                                    </p:anim>
                                    <p:set>
                                      <p:cBhvr>
                                        <p:cTn id="19" dur="80"/>
                                        <p:tgtEl>
                                          <p:spTgt spid="12"/>
                                        </p:tgtEl>
                                        <p:attrNameLst>
                                          <p:attrName>fill.type</p:attrName>
                                        </p:attrNameLst>
                                      </p:cBhvr>
                                      <p:to>
                                        <p:strVal val="solid"/>
                                      </p:to>
                                    </p:set>
                                  </p:childTnLst>
                                </p:cTn>
                              </p:par>
                            </p:childTnLst>
                          </p:cTn>
                        </p:par>
                        <p:par>
                          <p:cTn id="20" fill="hold" nodeType="afterGroup">
                            <p:stCondLst>
                              <p:cond delay="5760"/>
                            </p:stCondLst>
                            <p:childTnLst>
                              <p:par>
                                <p:cTn id="21" presetID="10" presetClass="entr" presetSubtype="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2000"/>
                                        <p:tgtEl>
                                          <p:spTgt spid="14"/>
                                        </p:tgtEl>
                                      </p:cBhvr>
                                    </p:animEffect>
                                  </p:childTnLst>
                                </p:cTn>
                              </p:par>
                            </p:childTnLst>
                          </p:cTn>
                        </p:par>
                        <p:par>
                          <p:cTn id="24" fill="hold" nodeType="afterGroup">
                            <p:stCondLst>
                              <p:cond delay="7760"/>
                            </p:stCondLst>
                            <p:childTnLst>
                              <p:par>
                                <p:cTn id="25" presetID="10" presetClass="entr" presetSubtype="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descr="C:\Users\Administrator\Desktop\Yeni klasör\pngler2\pngler\4.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4925" y="0"/>
            <a:ext cx="9178925" cy="686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KLAVYEDE TUŞLAR</a:t>
            </a:r>
            <a:endParaRPr lang="tr-TR" sz="2400" dirty="0"/>
          </a:p>
        </p:txBody>
      </p:sp>
      <p:sp>
        <p:nvSpPr>
          <p:cNvPr id="10" name="4 Dikdörtgen"/>
          <p:cNvSpPr/>
          <p:nvPr/>
        </p:nvSpPr>
        <p:spPr>
          <a:xfrm rot="5400000">
            <a:off x="5898815" y="3590765"/>
            <a:ext cx="5661247" cy="707886"/>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tr-TR"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U  Y  G  U  L  A  M  A</a:t>
            </a:r>
          </a:p>
        </p:txBody>
      </p:sp>
      <p:sp>
        <p:nvSpPr>
          <p:cNvPr id="6" name="7 Metin kutusu"/>
          <p:cNvSpPr txBox="1"/>
          <p:nvPr/>
        </p:nvSpPr>
        <p:spPr>
          <a:xfrm>
            <a:off x="357188" y="1169988"/>
            <a:ext cx="8215312" cy="708025"/>
          </a:xfrm>
          <a:prstGeom prst="rect">
            <a:avLst/>
          </a:prstGeom>
          <a:noFill/>
        </p:spPr>
        <p:txBody>
          <a:bodyPr>
            <a:spAutoFit/>
          </a:bodyPr>
          <a:lstStyle/>
          <a:p>
            <a:pPr>
              <a:defRPr/>
            </a:pPr>
            <a:r>
              <a:rPr lang="tr-TR" sz="4000" b="1" u="sng" dirty="0">
                <a:effectLst>
                  <a:outerShdw blurRad="38100" dist="38100" dir="2700000" algn="tl">
                    <a:srgbClr val="000000">
                      <a:alpha val="43137"/>
                    </a:srgbClr>
                  </a:outerShdw>
                </a:effectLst>
              </a:rPr>
              <a:t>TAB TUŞU</a:t>
            </a:r>
          </a:p>
        </p:txBody>
      </p:sp>
      <p:sp>
        <p:nvSpPr>
          <p:cNvPr id="7" name="8 Metin kutusu"/>
          <p:cNvSpPr txBox="1">
            <a:spLocks noChangeArrowheads="1"/>
          </p:cNvSpPr>
          <p:nvPr/>
        </p:nvSpPr>
        <p:spPr bwMode="auto">
          <a:xfrm>
            <a:off x="357188" y="1955800"/>
            <a:ext cx="8001000" cy="954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tr-TR" sz="2800"/>
              <a:t>TAB TUŞUNU KULLANIP BOŞLUK BIRAKARAK  AŞAĞIDAKİ  METNİ  YAZIN.</a:t>
            </a:r>
          </a:p>
        </p:txBody>
      </p:sp>
      <p:pic>
        <p:nvPicPr>
          <p:cNvPr id="9"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42875" y="2955925"/>
            <a:ext cx="8358188" cy="3819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6 Metin kutusu"/>
          <p:cNvSpPr txBox="1">
            <a:spLocks noChangeArrowheads="1"/>
          </p:cNvSpPr>
          <p:nvPr/>
        </p:nvSpPr>
        <p:spPr bwMode="auto">
          <a:xfrm>
            <a:off x="500063" y="4868863"/>
            <a:ext cx="7929562" cy="1754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tr-TR" sz="5400"/>
              <a:t>SORGUN				GÜZEL</a:t>
            </a:r>
          </a:p>
          <a:p>
            <a:pPr eaLnBrk="1" hangingPunct="1"/>
            <a:r>
              <a:rPr lang="tr-TR" sz="5400"/>
              <a:t>BİR					İLÇE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1"/>
                                          </p:val>
                                        </p:tav>
                                        <p:tav tm="100000">
                                          <p:val>
                                            <p:strVal val="#ppt_x"/>
                                          </p:val>
                                        </p:tav>
                                      </p:tavLst>
                                    </p:anim>
                                    <p:anim calcmode="lin" valueType="num">
                                      <p:cBhvr>
                                        <p:cTn id="9" dur="1000" fill="hold"/>
                                        <p:tgtEl>
                                          <p:spTgt spid="6"/>
                                        </p:tgtEl>
                                        <p:attrNameLst>
                                          <p:attrName>ppt_y</p:attrName>
                                        </p:attrNameLst>
                                      </p:cBhvr>
                                      <p:tavLst>
                                        <p:tav tm="0">
                                          <p:val>
                                            <p:strVal val="#ppt_y"/>
                                          </p:val>
                                        </p:tav>
                                        <p:tav tm="100000">
                                          <p:val>
                                            <p:strVal val="#ppt_y"/>
                                          </p:val>
                                        </p:tav>
                                      </p:tavLst>
                                    </p:anim>
                                  </p:childTnLst>
                                </p:cTn>
                              </p:par>
                            </p:childTnLst>
                          </p:cTn>
                        </p:par>
                        <p:par>
                          <p:cTn id="10" fill="hold" nodeType="afterGroup">
                            <p:stCondLst>
                              <p:cond delay="16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7"/>
                                        </p:tgtEl>
                                        <p:attrNameLst>
                                          <p:attrName>style.visibility</p:attrName>
                                        </p:attrNameLst>
                                      </p:cBhvr>
                                      <p:to>
                                        <p:strVal val="visible"/>
                                      </p:to>
                                    </p:set>
                                    <p:anim calcmode="discrete" valueType="clr">
                                      <p:cBhvr override="childStyle">
                                        <p:cTn id="13"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7"/>
                                        </p:tgtEl>
                                        <p:attrNameLst>
                                          <p:attrName>fillcolor</p:attrName>
                                        </p:attrNameLst>
                                      </p:cBhvr>
                                      <p:tavLst>
                                        <p:tav tm="0">
                                          <p:val>
                                            <p:clrVal>
                                              <a:schemeClr val="accent2"/>
                                            </p:clrVal>
                                          </p:val>
                                        </p:tav>
                                        <p:tav tm="50000">
                                          <p:val>
                                            <p:clrVal>
                                              <a:schemeClr val="hlink"/>
                                            </p:clrVal>
                                          </p:val>
                                        </p:tav>
                                      </p:tavLst>
                                    </p:anim>
                                    <p:set>
                                      <p:cBhvr>
                                        <p:cTn id="15" dur="80"/>
                                        <p:tgtEl>
                                          <p:spTgt spid="7"/>
                                        </p:tgtEl>
                                        <p:attrNameLst>
                                          <p:attrName>fill.type</p:attrName>
                                        </p:attrNameLst>
                                      </p:cBhvr>
                                      <p:to>
                                        <p:strVal val="solid"/>
                                      </p:to>
                                    </p:set>
                                  </p:childTnLst>
                                </p:cTn>
                              </p:par>
                            </p:childTnLst>
                          </p:cTn>
                        </p:par>
                        <p:par>
                          <p:cTn id="16" fill="hold" nodeType="afterGroup">
                            <p:stCondLst>
                              <p:cond delay="372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2000"/>
                                        <p:tgtEl>
                                          <p:spTgt spid="9"/>
                                        </p:tgtEl>
                                      </p:cBhvr>
                                    </p:animEffect>
                                  </p:childTnLst>
                                </p:cTn>
                              </p:par>
                            </p:childTnLst>
                          </p:cTn>
                        </p:par>
                        <p:par>
                          <p:cTn id="20" fill="hold" nodeType="afterGroup">
                            <p:stCondLst>
                              <p:cond delay="5720"/>
                            </p:stCondLst>
                            <p:childTnLst>
                              <p:par>
                                <p:cTn id="21" presetID="27" presetClass="entr" presetSubtype="0" fill="hold" nodeType="afterEffect">
                                  <p:stCondLst>
                                    <p:cond delay="0"/>
                                  </p:stCondLst>
                                  <p:iterate type="lt">
                                    <p:tmPct val="50000"/>
                                  </p:iterate>
                                  <p:childTnLst>
                                    <p:set>
                                      <p:cBhvr>
                                        <p:cTn id="22" dur="1" fill="hold">
                                          <p:stCondLst>
                                            <p:cond delay="0"/>
                                          </p:stCondLst>
                                        </p:cTn>
                                        <p:tgtEl>
                                          <p:spTgt spid="11">
                                            <p:txEl>
                                              <p:pRg st="0" end="0"/>
                                            </p:txEl>
                                          </p:spTgt>
                                        </p:tgtEl>
                                        <p:attrNameLst>
                                          <p:attrName>style.visibility</p:attrName>
                                        </p:attrNameLst>
                                      </p:cBhvr>
                                      <p:to>
                                        <p:strVal val="visible"/>
                                      </p:to>
                                    </p:set>
                                    <p:anim calcmode="discrete" valueType="clr">
                                      <p:cBhvr override="childStyle">
                                        <p:cTn id="23" dur="500"/>
                                        <p:tgtEl>
                                          <p:spTgt spid="1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4" dur="500"/>
                                        <p:tgtEl>
                                          <p:spTgt spid="11">
                                            <p:txEl>
                                              <p:pRg st="0" end="0"/>
                                            </p:txEl>
                                          </p:spTgt>
                                        </p:tgtEl>
                                        <p:attrNameLst>
                                          <p:attrName>fillcolor</p:attrName>
                                        </p:attrNameLst>
                                      </p:cBhvr>
                                      <p:tavLst>
                                        <p:tav tm="0">
                                          <p:val>
                                            <p:clrVal>
                                              <a:schemeClr val="accent2"/>
                                            </p:clrVal>
                                          </p:val>
                                        </p:tav>
                                        <p:tav tm="50000">
                                          <p:val>
                                            <p:clrVal>
                                              <a:schemeClr val="hlink"/>
                                            </p:clrVal>
                                          </p:val>
                                        </p:tav>
                                      </p:tavLst>
                                    </p:anim>
                                    <p:set>
                                      <p:cBhvr>
                                        <p:cTn id="25" dur="500"/>
                                        <p:tgtEl>
                                          <p:spTgt spid="11">
                                            <p:txEl>
                                              <p:pRg st="0" end="0"/>
                                            </p:txEl>
                                          </p:spTgt>
                                        </p:tgtEl>
                                        <p:attrNameLst>
                                          <p:attrName>fill.type</p:attrName>
                                        </p:attrNameLst>
                                      </p:cBhvr>
                                      <p:to>
                                        <p:strVal val="solid"/>
                                      </p:to>
                                    </p:set>
                                  </p:childTnLst>
                                </p:cTn>
                              </p:par>
                            </p:childTnLst>
                          </p:cTn>
                        </p:par>
                        <p:par>
                          <p:cTn id="26" fill="hold" nodeType="afterGroup">
                            <p:stCondLst>
                              <p:cond delay="8720"/>
                            </p:stCondLst>
                            <p:childTnLst>
                              <p:par>
                                <p:cTn id="27" presetID="27" presetClass="entr" presetSubtype="0" fill="hold" nodeType="afterEffect">
                                  <p:stCondLst>
                                    <p:cond delay="0"/>
                                  </p:stCondLst>
                                  <p:iterate type="lt">
                                    <p:tmPct val="50000"/>
                                  </p:iterate>
                                  <p:childTnLst>
                                    <p:set>
                                      <p:cBhvr>
                                        <p:cTn id="28" dur="1" fill="hold">
                                          <p:stCondLst>
                                            <p:cond delay="0"/>
                                          </p:stCondLst>
                                        </p:cTn>
                                        <p:tgtEl>
                                          <p:spTgt spid="11">
                                            <p:txEl>
                                              <p:pRg st="1" end="1"/>
                                            </p:txEl>
                                          </p:spTgt>
                                        </p:tgtEl>
                                        <p:attrNameLst>
                                          <p:attrName>style.visibility</p:attrName>
                                        </p:attrNameLst>
                                      </p:cBhvr>
                                      <p:to>
                                        <p:strVal val="visible"/>
                                      </p:to>
                                    </p:set>
                                    <p:anim calcmode="discrete" valueType="clr">
                                      <p:cBhvr override="childStyle">
                                        <p:cTn id="29" dur="500"/>
                                        <p:tgtEl>
                                          <p:spTgt spid="11">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0" dur="500"/>
                                        <p:tgtEl>
                                          <p:spTgt spid="11">
                                            <p:txEl>
                                              <p:pRg st="1" end="1"/>
                                            </p:txEl>
                                          </p:spTgt>
                                        </p:tgtEl>
                                        <p:attrNameLst>
                                          <p:attrName>fillcolor</p:attrName>
                                        </p:attrNameLst>
                                      </p:cBhvr>
                                      <p:tavLst>
                                        <p:tav tm="0">
                                          <p:val>
                                            <p:clrVal>
                                              <a:schemeClr val="accent2"/>
                                            </p:clrVal>
                                          </p:val>
                                        </p:tav>
                                        <p:tav tm="50000">
                                          <p:val>
                                            <p:clrVal>
                                              <a:schemeClr val="hlink"/>
                                            </p:clrVal>
                                          </p:val>
                                        </p:tav>
                                      </p:tavLst>
                                    </p:anim>
                                    <p:set>
                                      <p:cBhvr>
                                        <p:cTn id="31" dur="500"/>
                                        <p:tgtEl>
                                          <p:spTgt spid="11">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descr="C:\Users\Administrator\Desktop\Yeni klasör\pngler2\pngler\4.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4925" y="0"/>
            <a:ext cx="9178925" cy="686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KLAVYEDE TUŞLAR</a:t>
            </a:r>
            <a:endParaRPr lang="tr-TR" sz="2400" dirty="0"/>
          </a:p>
        </p:txBody>
      </p:sp>
      <p:sp>
        <p:nvSpPr>
          <p:cNvPr id="5" name="7 Metin kutusu"/>
          <p:cNvSpPr txBox="1"/>
          <p:nvPr/>
        </p:nvSpPr>
        <p:spPr>
          <a:xfrm>
            <a:off x="658813" y="1181100"/>
            <a:ext cx="8215312" cy="708025"/>
          </a:xfrm>
          <a:prstGeom prst="rect">
            <a:avLst/>
          </a:prstGeom>
          <a:noFill/>
        </p:spPr>
        <p:txBody>
          <a:bodyPr>
            <a:spAutoFit/>
          </a:bodyPr>
          <a:lstStyle/>
          <a:p>
            <a:pPr>
              <a:defRPr/>
            </a:pPr>
            <a:r>
              <a:rPr lang="tr-TR" sz="4000" b="1" u="sng" dirty="0">
                <a:effectLst>
                  <a:outerShdw blurRad="38100" dist="38100" dir="2700000" algn="tl">
                    <a:srgbClr val="000000">
                      <a:alpha val="43137"/>
                    </a:srgbClr>
                  </a:outerShdw>
                </a:effectLst>
              </a:rPr>
              <a:t>DELETE TUŞU</a:t>
            </a:r>
          </a:p>
        </p:txBody>
      </p:sp>
      <p:sp>
        <p:nvSpPr>
          <p:cNvPr id="6" name="8 Metin kutusu"/>
          <p:cNvSpPr txBox="1">
            <a:spLocks noChangeArrowheads="1"/>
          </p:cNvSpPr>
          <p:nvPr/>
        </p:nvSpPr>
        <p:spPr bwMode="auto">
          <a:xfrm>
            <a:off x="658813" y="2109788"/>
            <a:ext cx="7643812" cy="1816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tr-TR" sz="2800"/>
              <a:t>Seçili öğeyi silmek için kullanılır.</a:t>
            </a:r>
          </a:p>
          <a:p>
            <a:pPr eaLnBrk="1" hangingPunct="1"/>
            <a:endParaRPr lang="tr-TR" sz="2800"/>
          </a:p>
          <a:p>
            <a:pPr eaLnBrk="1" hangingPunct="1"/>
            <a:r>
              <a:rPr lang="tr-TR" sz="2800"/>
              <a:t>Yazı yazarken Delete Tuşuna basılırsa bir sağdaki karakter silinir. </a:t>
            </a:r>
          </a:p>
        </p:txBody>
      </p:sp>
      <p:pic>
        <p:nvPicPr>
          <p:cNvPr id="7"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59313" y="3609975"/>
            <a:ext cx="2867025" cy="3143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5 Oval"/>
          <p:cNvSpPr/>
          <p:nvPr/>
        </p:nvSpPr>
        <p:spPr>
          <a:xfrm>
            <a:off x="5016500" y="4824413"/>
            <a:ext cx="2214563" cy="1857375"/>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tr-TR" sz="2000"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1"/>
                                          </p:val>
                                        </p:tav>
                                        <p:tav tm="100000">
                                          <p:val>
                                            <p:strVal val="#ppt_x"/>
                                          </p:val>
                                        </p:tav>
                                      </p:tavLst>
                                    </p:anim>
                                    <p:anim calcmode="lin" valueType="num">
                                      <p:cBhvr>
                                        <p:cTn id="9" dur="1000" fill="hold"/>
                                        <p:tgtEl>
                                          <p:spTgt spid="5"/>
                                        </p:tgtEl>
                                        <p:attrNameLst>
                                          <p:attrName>ppt_y</p:attrName>
                                        </p:attrNameLst>
                                      </p:cBhvr>
                                      <p:tavLst>
                                        <p:tav tm="0">
                                          <p:val>
                                            <p:strVal val="#ppt_y"/>
                                          </p:val>
                                        </p:tav>
                                        <p:tav tm="100000">
                                          <p:val>
                                            <p:strVal val="#ppt_y"/>
                                          </p:val>
                                        </p:tav>
                                      </p:tavLst>
                                    </p:anim>
                                  </p:childTnLst>
                                </p:cTn>
                              </p:par>
                            </p:childTnLst>
                          </p:cTn>
                        </p:par>
                        <p:par>
                          <p:cTn id="10" fill="hold" nodeType="afterGroup">
                            <p:stCondLst>
                              <p:cond delay="19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6"/>
                                        </p:tgtEl>
                                        <p:attrNameLst>
                                          <p:attrName>style.visibility</p:attrName>
                                        </p:attrNameLst>
                                      </p:cBhvr>
                                      <p:to>
                                        <p:strVal val="visible"/>
                                      </p:to>
                                    </p:set>
                                    <p:anim calcmode="discrete" valueType="clr">
                                      <p:cBhvr override="childStyle">
                                        <p:cTn id="13"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6"/>
                                        </p:tgtEl>
                                        <p:attrNameLst>
                                          <p:attrName>fillcolor</p:attrName>
                                        </p:attrNameLst>
                                      </p:cBhvr>
                                      <p:tavLst>
                                        <p:tav tm="0">
                                          <p:val>
                                            <p:clrVal>
                                              <a:schemeClr val="accent2"/>
                                            </p:clrVal>
                                          </p:val>
                                        </p:tav>
                                        <p:tav tm="50000">
                                          <p:val>
                                            <p:clrVal>
                                              <a:schemeClr val="hlink"/>
                                            </p:clrVal>
                                          </p:val>
                                        </p:tav>
                                      </p:tavLst>
                                    </p:anim>
                                    <p:set>
                                      <p:cBhvr>
                                        <p:cTn id="15" dur="80"/>
                                        <p:tgtEl>
                                          <p:spTgt spid="6"/>
                                        </p:tgtEl>
                                        <p:attrNameLst>
                                          <p:attrName>fill.type</p:attrName>
                                        </p:attrNameLst>
                                      </p:cBhvr>
                                      <p:to>
                                        <p:strVal val="solid"/>
                                      </p:to>
                                    </p:set>
                                  </p:childTnLst>
                                </p:cTn>
                              </p:par>
                            </p:childTnLst>
                          </p:cTn>
                        </p:par>
                        <p:par>
                          <p:cTn id="16" fill="hold" nodeType="afterGroup">
                            <p:stCondLst>
                              <p:cond delay="558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000"/>
                                        <p:tgtEl>
                                          <p:spTgt spid="7"/>
                                        </p:tgtEl>
                                      </p:cBhvr>
                                    </p:animEffect>
                                  </p:childTnLst>
                                </p:cTn>
                              </p:par>
                            </p:childTnLst>
                          </p:cTn>
                        </p:par>
                        <p:par>
                          <p:cTn id="20" fill="hold" nodeType="afterGroup">
                            <p:stCondLst>
                              <p:cond delay="758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3" descr="C:\Users\Administrator\Desktop\Yeni klasör\pngler2\pngler\4.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4925" y="0"/>
            <a:ext cx="9178925" cy="686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KLAVYEDE TUŞLAR</a:t>
            </a:r>
            <a:endParaRPr lang="tr-TR" sz="2400" dirty="0"/>
          </a:p>
        </p:txBody>
      </p:sp>
      <p:sp>
        <p:nvSpPr>
          <p:cNvPr id="10" name="4 Dikdörtgen"/>
          <p:cNvSpPr/>
          <p:nvPr/>
        </p:nvSpPr>
        <p:spPr>
          <a:xfrm rot="5400000">
            <a:off x="5898815" y="3590765"/>
            <a:ext cx="5661247" cy="707886"/>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tr-TR"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U  Y  G  U  L  A  M  A</a:t>
            </a:r>
          </a:p>
        </p:txBody>
      </p:sp>
      <p:sp>
        <p:nvSpPr>
          <p:cNvPr id="6" name="7 Metin kutusu"/>
          <p:cNvSpPr txBox="1"/>
          <p:nvPr/>
        </p:nvSpPr>
        <p:spPr>
          <a:xfrm>
            <a:off x="428625" y="1543050"/>
            <a:ext cx="8215313" cy="708025"/>
          </a:xfrm>
          <a:prstGeom prst="rect">
            <a:avLst/>
          </a:prstGeom>
          <a:noFill/>
        </p:spPr>
        <p:txBody>
          <a:bodyPr>
            <a:spAutoFit/>
          </a:bodyPr>
          <a:lstStyle/>
          <a:p>
            <a:pPr>
              <a:defRPr/>
            </a:pPr>
            <a:r>
              <a:rPr lang="tr-TR" sz="4000" b="1" u="sng" dirty="0">
                <a:effectLst>
                  <a:outerShdw blurRad="38100" dist="38100" dir="2700000" algn="tl">
                    <a:srgbClr val="000000">
                      <a:alpha val="43137"/>
                    </a:srgbClr>
                  </a:outerShdw>
                </a:effectLst>
              </a:rPr>
              <a:t>DELETE TUŞU</a:t>
            </a:r>
          </a:p>
        </p:txBody>
      </p:sp>
      <p:sp>
        <p:nvSpPr>
          <p:cNvPr id="7" name="8 Metin kutusu"/>
          <p:cNvSpPr txBox="1">
            <a:spLocks noChangeArrowheads="1"/>
          </p:cNvSpPr>
          <p:nvPr/>
        </p:nvSpPr>
        <p:spPr bwMode="auto">
          <a:xfrm>
            <a:off x="428625" y="2328863"/>
            <a:ext cx="8001000" cy="3232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514350" indent="-51435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buFont typeface="Arial" charset="0"/>
              <a:buChar char="•"/>
            </a:pPr>
            <a:r>
              <a:rPr lang="tr-TR" sz="2800"/>
              <a:t>WORD PROGRAMINDA </a:t>
            </a:r>
            <a:r>
              <a:rPr lang="tr-TR" sz="3600"/>
              <a:t>YOZGAT</a:t>
            </a:r>
            <a:r>
              <a:rPr lang="tr-TR" sz="2800"/>
              <a:t> KELİMESİNİ YAZIN</a:t>
            </a:r>
          </a:p>
          <a:p>
            <a:pPr eaLnBrk="1" hangingPunct="1">
              <a:buFont typeface="Arial" charset="0"/>
              <a:buChar char="•"/>
            </a:pPr>
            <a:r>
              <a:rPr lang="tr-TR" sz="2800"/>
              <a:t>İMLECİ KELİMENİN EN BAŞINA GETİRİN</a:t>
            </a:r>
          </a:p>
          <a:p>
            <a:pPr eaLnBrk="1" hangingPunct="1">
              <a:buFont typeface="Arial" charset="0"/>
              <a:buChar char="•"/>
            </a:pPr>
            <a:r>
              <a:rPr lang="tr-TR" sz="2800"/>
              <a:t>DELETE TUŞUNA BASIP PARMAĞINIZI ÇEKİN.</a:t>
            </a:r>
          </a:p>
          <a:p>
            <a:pPr eaLnBrk="1" hangingPunct="1">
              <a:buFont typeface="Arial" charset="0"/>
              <a:buChar char="•"/>
            </a:pPr>
            <a:r>
              <a:rPr lang="tr-TR" sz="2800"/>
              <a:t>BU İŞLEMİ HER YAPIŞINIZDA İMLECİN SAĞINDAKİ BİRER KARAKTERİN HER SEFERİNDE SİLİNDİĞİNİ GÖRECEKSİNİZ.</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1"/>
                                          </p:val>
                                        </p:tav>
                                        <p:tav tm="100000">
                                          <p:val>
                                            <p:strVal val="#ppt_x"/>
                                          </p:val>
                                        </p:tav>
                                      </p:tavLst>
                                    </p:anim>
                                    <p:anim calcmode="lin" valueType="num">
                                      <p:cBhvr>
                                        <p:cTn id="9" dur="1000" fill="hold"/>
                                        <p:tgtEl>
                                          <p:spTgt spid="6"/>
                                        </p:tgtEl>
                                        <p:attrNameLst>
                                          <p:attrName>ppt_y</p:attrName>
                                        </p:attrNameLst>
                                      </p:cBhvr>
                                      <p:tavLst>
                                        <p:tav tm="0">
                                          <p:val>
                                            <p:strVal val="#ppt_y"/>
                                          </p:val>
                                        </p:tav>
                                        <p:tav tm="100000">
                                          <p:val>
                                            <p:strVal val="#ppt_y"/>
                                          </p:val>
                                        </p:tav>
                                      </p:tavLst>
                                    </p:anim>
                                  </p:childTnLst>
                                </p:cTn>
                              </p:par>
                            </p:childTnLst>
                          </p:cTn>
                        </p:par>
                        <p:par>
                          <p:cTn id="10" fill="hold" nodeType="afterGroup">
                            <p:stCondLst>
                              <p:cond delay="1900"/>
                            </p:stCondLst>
                            <p:childTnLst>
                              <p:par>
                                <p:cTn id="11" presetID="27" presetClass="entr" presetSubtype="0" fill="hold" nodeType="afterEffect">
                                  <p:stCondLst>
                                    <p:cond delay="0"/>
                                  </p:stCondLst>
                                  <p:iterate type="lt">
                                    <p:tmPct val="50000"/>
                                  </p:iterate>
                                  <p:childTnLst>
                                    <p:set>
                                      <p:cBhvr>
                                        <p:cTn id="12" dur="1" fill="hold">
                                          <p:stCondLst>
                                            <p:cond delay="0"/>
                                          </p:stCondLst>
                                        </p:cTn>
                                        <p:tgtEl>
                                          <p:spTgt spid="7">
                                            <p:txEl>
                                              <p:pRg st="0" end="0"/>
                                            </p:txEl>
                                          </p:spTgt>
                                        </p:tgtEl>
                                        <p:attrNameLst>
                                          <p:attrName>style.visibility</p:attrName>
                                        </p:attrNameLst>
                                      </p:cBhvr>
                                      <p:to>
                                        <p:strVal val="visible"/>
                                      </p:to>
                                    </p:set>
                                    <p:anim calcmode="discrete" valueType="clr">
                                      <p:cBhvr override="childStyle">
                                        <p:cTn id="13" dur="80"/>
                                        <p:tgtEl>
                                          <p:spTgt spid="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7">
                                            <p:txEl>
                                              <p:pRg st="0" end="0"/>
                                            </p:txEl>
                                          </p:spTgt>
                                        </p:tgtEl>
                                        <p:attrNameLst>
                                          <p:attrName>fillcolor</p:attrName>
                                        </p:attrNameLst>
                                      </p:cBhvr>
                                      <p:tavLst>
                                        <p:tav tm="0">
                                          <p:val>
                                            <p:clrVal>
                                              <a:schemeClr val="accent2"/>
                                            </p:clrVal>
                                          </p:val>
                                        </p:tav>
                                        <p:tav tm="50000">
                                          <p:val>
                                            <p:clrVal>
                                              <a:schemeClr val="hlink"/>
                                            </p:clrVal>
                                          </p:val>
                                        </p:tav>
                                      </p:tavLst>
                                    </p:anim>
                                    <p:set>
                                      <p:cBhvr>
                                        <p:cTn id="15" dur="80"/>
                                        <p:tgtEl>
                                          <p:spTgt spid="7">
                                            <p:txEl>
                                              <p:pRg st="0" end="0"/>
                                            </p:txEl>
                                          </p:spTgt>
                                        </p:tgtEl>
                                        <p:attrNameLst>
                                          <p:attrName>fill.type</p:attrName>
                                        </p:attrNameLst>
                                      </p:cBhvr>
                                      <p:to>
                                        <p:strVal val="solid"/>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7" presetClass="entr" presetSubtype="0" fill="hold" nodeType="clickEffect">
                                  <p:stCondLst>
                                    <p:cond delay="0"/>
                                  </p:stCondLst>
                                  <p:iterate type="lt">
                                    <p:tmPct val="50000"/>
                                  </p:iterate>
                                  <p:childTnLst>
                                    <p:set>
                                      <p:cBhvr>
                                        <p:cTn id="19" dur="1" fill="hold">
                                          <p:stCondLst>
                                            <p:cond delay="0"/>
                                          </p:stCondLst>
                                        </p:cTn>
                                        <p:tgtEl>
                                          <p:spTgt spid="7">
                                            <p:txEl>
                                              <p:pRg st="1" end="1"/>
                                            </p:txEl>
                                          </p:spTgt>
                                        </p:tgtEl>
                                        <p:attrNameLst>
                                          <p:attrName>style.visibility</p:attrName>
                                        </p:attrNameLst>
                                      </p:cBhvr>
                                      <p:to>
                                        <p:strVal val="visible"/>
                                      </p:to>
                                    </p:set>
                                    <p:anim calcmode="discrete" valueType="clr">
                                      <p:cBhvr override="childStyle">
                                        <p:cTn id="20" dur="80"/>
                                        <p:tgtEl>
                                          <p:spTgt spid="7">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7">
                                            <p:txEl>
                                              <p:pRg st="1" end="1"/>
                                            </p:txEl>
                                          </p:spTgt>
                                        </p:tgtEl>
                                        <p:attrNameLst>
                                          <p:attrName>fillcolor</p:attrName>
                                        </p:attrNameLst>
                                      </p:cBhvr>
                                      <p:tavLst>
                                        <p:tav tm="0">
                                          <p:val>
                                            <p:clrVal>
                                              <a:schemeClr val="accent2"/>
                                            </p:clrVal>
                                          </p:val>
                                        </p:tav>
                                        <p:tav tm="50000">
                                          <p:val>
                                            <p:clrVal>
                                              <a:schemeClr val="hlink"/>
                                            </p:clrVal>
                                          </p:val>
                                        </p:tav>
                                      </p:tavLst>
                                    </p:anim>
                                    <p:set>
                                      <p:cBhvr>
                                        <p:cTn id="22" dur="80"/>
                                        <p:tgtEl>
                                          <p:spTgt spid="7">
                                            <p:txEl>
                                              <p:pRg st="1" end="1"/>
                                            </p:txEl>
                                          </p:spTgt>
                                        </p:tgtEl>
                                        <p:attrNameLst>
                                          <p:attrName>fill.type</p:attrName>
                                        </p:attrNameLst>
                                      </p:cBhvr>
                                      <p:to>
                                        <p:strVal val="solid"/>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7" presetClass="entr" presetSubtype="0" fill="hold" nodeType="clickEffect">
                                  <p:stCondLst>
                                    <p:cond delay="0"/>
                                  </p:stCondLst>
                                  <p:iterate type="lt">
                                    <p:tmPct val="50000"/>
                                  </p:iterate>
                                  <p:childTnLst>
                                    <p:set>
                                      <p:cBhvr>
                                        <p:cTn id="26" dur="1" fill="hold">
                                          <p:stCondLst>
                                            <p:cond delay="0"/>
                                          </p:stCondLst>
                                        </p:cTn>
                                        <p:tgtEl>
                                          <p:spTgt spid="7">
                                            <p:txEl>
                                              <p:pRg st="2" end="2"/>
                                            </p:txEl>
                                          </p:spTgt>
                                        </p:tgtEl>
                                        <p:attrNameLst>
                                          <p:attrName>style.visibility</p:attrName>
                                        </p:attrNameLst>
                                      </p:cBhvr>
                                      <p:to>
                                        <p:strVal val="visible"/>
                                      </p:to>
                                    </p:set>
                                    <p:anim calcmode="discrete" valueType="clr">
                                      <p:cBhvr override="childStyle">
                                        <p:cTn id="27" dur="80"/>
                                        <p:tgtEl>
                                          <p:spTgt spid="7">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7">
                                            <p:txEl>
                                              <p:pRg st="2" end="2"/>
                                            </p:txEl>
                                          </p:spTgt>
                                        </p:tgtEl>
                                        <p:attrNameLst>
                                          <p:attrName>fillcolor</p:attrName>
                                        </p:attrNameLst>
                                      </p:cBhvr>
                                      <p:tavLst>
                                        <p:tav tm="0">
                                          <p:val>
                                            <p:clrVal>
                                              <a:schemeClr val="accent2"/>
                                            </p:clrVal>
                                          </p:val>
                                        </p:tav>
                                        <p:tav tm="50000">
                                          <p:val>
                                            <p:clrVal>
                                              <a:schemeClr val="hlink"/>
                                            </p:clrVal>
                                          </p:val>
                                        </p:tav>
                                      </p:tavLst>
                                    </p:anim>
                                    <p:set>
                                      <p:cBhvr>
                                        <p:cTn id="29" dur="80"/>
                                        <p:tgtEl>
                                          <p:spTgt spid="7">
                                            <p:txEl>
                                              <p:pRg st="2" end="2"/>
                                            </p:txEl>
                                          </p:spTgt>
                                        </p:tgtEl>
                                        <p:attrNameLst>
                                          <p:attrName>fill.type</p:attrName>
                                        </p:attrNameLst>
                                      </p:cBhvr>
                                      <p:to>
                                        <p:strVal val="solid"/>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27" presetClass="entr" presetSubtype="0" fill="hold" nodeType="clickEffect">
                                  <p:stCondLst>
                                    <p:cond delay="0"/>
                                  </p:stCondLst>
                                  <p:iterate type="lt">
                                    <p:tmPct val="50000"/>
                                  </p:iterate>
                                  <p:childTnLst>
                                    <p:set>
                                      <p:cBhvr>
                                        <p:cTn id="33" dur="1" fill="hold">
                                          <p:stCondLst>
                                            <p:cond delay="0"/>
                                          </p:stCondLst>
                                        </p:cTn>
                                        <p:tgtEl>
                                          <p:spTgt spid="7">
                                            <p:txEl>
                                              <p:pRg st="3" end="3"/>
                                            </p:txEl>
                                          </p:spTgt>
                                        </p:tgtEl>
                                        <p:attrNameLst>
                                          <p:attrName>style.visibility</p:attrName>
                                        </p:attrNameLst>
                                      </p:cBhvr>
                                      <p:to>
                                        <p:strVal val="visible"/>
                                      </p:to>
                                    </p:set>
                                    <p:anim calcmode="discrete" valueType="clr">
                                      <p:cBhvr override="childStyle">
                                        <p:cTn id="34" dur="80"/>
                                        <p:tgtEl>
                                          <p:spTgt spid="7">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7">
                                            <p:txEl>
                                              <p:pRg st="3" end="3"/>
                                            </p:txEl>
                                          </p:spTgt>
                                        </p:tgtEl>
                                        <p:attrNameLst>
                                          <p:attrName>fillcolor</p:attrName>
                                        </p:attrNameLst>
                                      </p:cBhvr>
                                      <p:tavLst>
                                        <p:tav tm="0">
                                          <p:val>
                                            <p:clrVal>
                                              <a:schemeClr val="accent2"/>
                                            </p:clrVal>
                                          </p:val>
                                        </p:tav>
                                        <p:tav tm="50000">
                                          <p:val>
                                            <p:clrVal>
                                              <a:schemeClr val="hlink"/>
                                            </p:clrVal>
                                          </p:val>
                                        </p:tav>
                                      </p:tavLst>
                                    </p:anim>
                                    <p:set>
                                      <p:cBhvr>
                                        <p:cTn id="36" dur="80"/>
                                        <p:tgtEl>
                                          <p:spTgt spid="7">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descr="C:\Users\Administrator\Desktop\Yeni klasör\pngler2\pngler\4.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4925" y="0"/>
            <a:ext cx="9178925" cy="686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KLAVYEDE TUŞLAR</a:t>
            </a:r>
            <a:endParaRPr lang="tr-TR" sz="2400" dirty="0"/>
          </a:p>
        </p:txBody>
      </p:sp>
      <p:sp>
        <p:nvSpPr>
          <p:cNvPr id="5" name="7 Metin kutusu"/>
          <p:cNvSpPr txBox="1"/>
          <p:nvPr/>
        </p:nvSpPr>
        <p:spPr>
          <a:xfrm>
            <a:off x="374650" y="1147763"/>
            <a:ext cx="8215313" cy="708025"/>
          </a:xfrm>
          <a:prstGeom prst="rect">
            <a:avLst/>
          </a:prstGeom>
          <a:noFill/>
        </p:spPr>
        <p:txBody>
          <a:bodyPr>
            <a:spAutoFit/>
          </a:bodyPr>
          <a:lstStyle/>
          <a:p>
            <a:pPr>
              <a:defRPr/>
            </a:pPr>
            <a:r>
              <a:rPr lang="tr-TR" sz="4000" b="1" dirty="0">
                <a:effectLst>
                  <a:outerShdw blurRad="38100" dist="38100" dir="2700000" algn="tl">
                    <a:srgbClr val="000000">
                      <a:alpha val="43137"/>
                    </a:srgbClr>
                  </a:outerShdw>
                </a:effectLst>
              </a:rPr>
              <a:t>       </a:t>
            </a:r>
            <a:r>
              <a:rPr lang="tr-TR" sz="4000" b="1" u="sng" dirty="0">
                <a:effectLst>
                  <a:outerShdw blurRad="38100" dist="38100" dir="2700000" algn="tl">
                    <a:srgbClr val="000000">
                      <a:alpha val="43137"/>
                    </a:srgbClr>
                  </a:outerShdw>
                </a:effectLst>
              </a:rPr>
              <a:t>BACKSPACE TUŞU</a:t>
            </a:r>
          </a:p>
        </p:txBody>
      </p:sp>
      <p:sp>
        <p:nvSpPr>
          <p:cNvPr id="6" name="8 Metin kutusu"/>
          <p:cNvSpPr txBox="1">
            <a:spLocks noChangeArrowheads="1"/>
          </p:cNvSpPr>
          <p:nvPr/>
        </p:nvSpPr>
        <p:spPr bwMode="auto">
          <a:xfrm>
            <a:off x="946150" y="2362200"/>
            <a:ext cx="4071938" cy="2308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tr-TR" sz="3600"/>
              <a:t>Yazı yazarken basıldığında bir soldaki karakteri silmeye yarar.</a:t>
            </a:r>
            <a:endParaRPr lang="tr-TR" sz="2800"/>
          </a:p>
        </p:txBody>
      </p:sp>
      <p:sp>
        <p:nvSpPr>
          <p:cNvPr id="7" name="4 Sol Ok"/>
          <p:cNvSpPr/>
          <p:nvPr/>
        </p:nvSpPr>
        <p:spPr>
          <a:xfrm>
            <a:off x="517525" y="1433513"/>
            <a:ext cx="642938" cy="214312"/>
          </a:xfrm>
          <a:prstGeom prst="lef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tr-TR"/>
          </a:p>
        </p:txBody>
      </p:sp>
      <p:pic>
        <p:nvPicPr>
          <p:cNvPr id="9"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232275" y="3433763"/>
            <a:ext cx="3952875" cy="3162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6 Oval"/>
          <p:cNvSpPr/>
          <p:nvPr/>
        </p:nvSpPr>
        <p:spPr>
          <a:xfrm>
            <a:off x="4660900" y="3790950"/>
            <a:ext cx="2786063" cy="1857375"/>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tr-TR" sz="2000"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par>
                          <p:cTn id="8" fill="hold" nodeType="afterGroup">
                            <p:stCondLst>
                              <p:cond delay="2000"/>
                            </p:stCondLst>
                            <p:childTnLst>
                              <p:par>
                                <p:cTn id="9" presetID="40" presetClass="entr" presetSubtype="0" fill="hold" grpId="0" nodeType="afterEffect">
                                  <p:stCondLst>
                                    <p:cond delay="0"/>
                                  </p:stCondLst>
                                  <p:iterate type="lt">
                                    <p:tmPct val="10000"/>
                                  </p:iterate>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1"/>
                                          </p:val>
                                        </p:tav>
                                        <p:tav tm="100000">
                                          <p:val>
                                            <p:strVal val="#ppt_x"/>
                                          </p:val>
                                        </p:tav>
                                      </p:tavLst>
                                    </p:anim>
                                    <p:anim calcmode="lin" valueType="num">
                                      <p:cBhvr>
                                        <p:cTn id="13" dur="1000" fill="hold"/>
                                        <p:tgtEl>
                                          <p:spTgt spid="5"/>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4200"/>
                            </p:stCondLst>
                            <p:childTnLst>
                              <p:par>
                                <p:cTn id="15" presetID="27" presetClass="entr" presetSubtype="0" fill="hold" grpId="0" nodeType="afterEffect">
                                  <p:stCondLst>
                                    <p:cond delay="0"/>
                                  </p:stCondLst>
                                  <p:iterate type="lt">
                                    <p:tmPct val="50000"/>
                                  </p:iterate>
                                  <p:childTnLst>
                                    <p:set>
                                      <p:cBhvr>
                                        <p:cTn id="16" dur="1" fill="hold">
                                          <p:stCondLst>
                                            <p:cond delay="0"/>
                                          </p:stCondLst>
                                        </p:cTn>
                                        <p:tgtEl>
                                          <p:spTgt spid="6"/>
                                        </p:tgtEl>
                                        <p:attrNameLst>
                                          <p:attrName>style.visibility</p:attrName>
                                        </p:attrNameLst>
                                      </p:cBhvr>
                                      <p:to>
                                        <p:strVal val="visible"/>
                                      </p:to>
                                    </p:set>
                                    <p:anim calcmode="discrete" valueType="clr">
                                      <p:cBhvr override="childStyle">
                                        <p:cTn id="1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6"/>
                                        </p:tgtEl>
                                        <p:attrNameLst>
                                          <p:attrName>fillcolor</p:attrName>
                                        </p:attrNameLst>
                                      </p:cBhvr>
                                      <p:tavLst>
                                        <p:tav tm="0">
                                          <p:val>
                                            <p:clrVal>
                                              <a:schemeClr val="accent2"/>
                                            </p:clrVal>
                                          </p:val>
                                        </p:tav>
                                        <p:tav tm="50000">
                                          <p:val>
                                            <p:clrVal>
                                              <a:schemeClr val="hlink"/>
                                            </p:clrVal>
                                          </p:val>
                                        </p:tav>
                                      </p:tavLst>
                                    </p:anim>
                                    <p:set>
                                      <p:cBhvr>
                                        <p:cTn id="19" dur="80"/>
                                        <p:tgtEl>
                                          <p:spTgt spid="6"/>
                                        </p:tgtEl>
                                        <p:attrNameLst>
                                          <p:attrName>fill.type</p:attrName>
                                        </p:attrNameLst>
                                      </p:cBhvr>
                                      <p:to>
                                        <p:strVal val="solid"/>
                                      </p:to>
                                    </p:set>
                                  </p:childTnLst>
                                </p:cTn>
                              </p:par>
                            </p:childTnLst>
                          </p:cTn>
                        </p:par>
                        <p:par>
                          <p:cTn id="20" fill="hold" nodeType="afterGroup">
                            <p:stCondLst>
                              <p:cond delay="6480"/>
                            </p:stCondLst>
                            <p:childTnLst>
                              <p:par>
                                <p:cTn id="21" presetID="10"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2000"/>
                                        <p:tgtEl>
                                          <p:spTgt spid="9"/>
                                        </p:tgtEl>
                                      </p:cBhvr>
                                    </p:animEffect>
                                  </p:childTnLst>
                                </p:cTn>
                              </p:par>
                            </p:childTnLst>
                          </p:cTn>
                        </p:par>
                        <p:par>
                          <p:cTn id="24" fill="hold" nodeType="afterGroup">
                            <p:stCondLst>
                              <p:cond delay="848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 descr="C:\Users\Administrator\Desktop\Yeni klasör\pngler2\pngler\4.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4925" y="0"/>
            <a:ext cx="9178925" cy="686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KLAVYEDE TUŞLAR</a:t>
            </a:r>
            <a:endParaRPr lang="tr-TR" sz="2400" dirty="0"/>
          </a:p>
        </p:txBody>
      </p:sp>
      <p:sp>
        <p:nvSpPr>
          <p:cNvPr id="10" name="4 Dikdörtgen"/>
          <p:cNvSpPr/>
          <p:nvPr/>
        </p:nvSpPr>
        <p:spPr>
          <a:xfrm rot="5400000">
            <a:off x="5898815" y="3590765"/>
            <a:ext cx="5661247" cy="707886"/>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tr-TR"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U  Y  G  U  L  A  M  A</a:t>
            </a:r>
          </a:p>
        </p:txBody>
      </p:sp>
      <p:sp>
        <p:nvSpPr>
          <p:cNvPr id="6" name="7 Metin kutusu"/>
          <p:cNvSpPr txBox="1"/>
          <p:nvPr/>
        </p:nvSpPr>
        <p:spPr>
          <a:xfrm>
            <a:off x="320675" y="1419225"/>
            <a:ext cx="8216900" cy="708025"/>
          </a:xfrm>
          <a:prstGeom prst="rect">
            <a:avLst/>
          </a:prstGeom>
          <a:noFill/>
        </p:spPr>
        <p:txBody>
          <a:bodyPr>
            <a:spAutoFit/>
          </a:bodyPr>
          <a:lstStyle/>
          <a:p>
            <a:pPr>
              <a:defRPr/>
            </a:pPr>
            <a:r>
              <a:rPr lang="tr-TR" sz="4000" b="1" u="sng" dirty="0">
                <a:effectLst>
                  <a:outerShdw blurRad="38100" dist="38100" dir="2700000" algn="tl">
                    <a:srgbClr val="000000">
                      <a:alpha val="43137"/>
                    </a:srgbClr>
                  </a:outerShdw>
                </a:effectLst>
              </a:rPr>
              <a:t>BACKSPACE TUŞU</a:t>
            </a:r>
          </a:p>
        </p:txBody>
      </p:sp>
      <p:sp>
        <p:nvSpPr>
          <p:cNvPr id="7" name="8 Metin kutusu"/>
          <p:cNvSpPr txBox="1">
            <a:spLocks noChangeArrowheads="1"/>
          </p:cNvSpPr>
          <p:nvPr/>
        </p:nvSpPr>
        <p:spPr bwMode="auto">
          <a:xfrm>
            <a:off x="320675" y="2205038"/>
            <a:ext cx="8002588" cy="3232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514350" indent="-51435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buFont typeface="Arial" charset="0"/>
              <a:buChar char="•"/>
            </a:pPr>
            <a:r>
              <a:rPr lang="tr-TR" sz="2800"/>
              <a:t>WORD PROGRAMINDA </a:t>
            </a:r>
            <a:r>
              <a:rPr lang="tr-TR" sz="3600"/>
              <a:t>YOZGAT</a:t>
            </a:r>
            <a:r>
              <a:rPr lang="tr-TR" sz="2800"/>
              <a:t> KELİMESİNİ YAZIN</a:t>
            </a:r>
          </a:p>
          <a:p>
            <a:pPr eaLnBrk="1" hangingPunct="1">
              <a:buFont typeface="Arial" charset="0"/>
              <a:buChar char="•"/>
            </a:pPr>
            <a:r>
              <a:rPr lang="tr-TR" sz="2800"/>
              <a:t>İMLECİ KELİMENİN EN SONUNDA BEKLETİN</a:t>
            </a:r>
          </a:p>
          <a:p>
            <a:pPr eaLnBrk="1" hangingPunct="1">
              <a:buFont typeface="Arial" charset="0"/>
              <a:buChar char="•"/>
            </a:pPr>
            <a:r>
              <a:rPr lang="tr-TR" sz="2800"/>
              <a:t>BACKSPACE TUŞUNA BASIP PARMAĞINIZI ÇEKİN.</a:t>
            </a:r>
          </a:p>
          <a:p>
            <a:pPr eaLnBrk="1" hangingPunct="1">
              <a:buFont typeface="Arial" charset="0"/>
              <a:buChar char="•"/>
            </a:pPr>
            <a:r>
              <a:rPr lang="tr-TR" sz="2800"/>
              <a:t>BU İŞLEMİ HER YAPIŞINIZDA İMLECİN SOLUNDAKİ BİRER KARAKTERİN HER SEFERİNDE SİLİNDİĞİNİ GÖRECEKSİNİZ.</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1"/>
                                          </p:val>
                                        </p:tav>
                                        <p:tav tm="100000">
                                          <p:val>
                                            <p:strVal val="#ppt_x"/>
                                          </p:val>
                                        </p:tav>
                                      </p:tavLst>
                                    </p:anim>
                                    <p:anim calcmode="lin" valueType="num">
                                      <p:cBhvr>
                                        <p:cTn id="9" dur="1000" fill="hold"/>
                                        <p:tgtEl>
                                          <p:spTgt spid="6"/>
                                        </p:tgtEl>
                                        <p:attrNameLst>
                                          <p:attrName>ppt_y</p:attrName>
                                        </p:attrNameLst>
                                      </p:cBhvr>
                                      <p:tavLst>
                                        <p:tav tm="0">
                                          <p:val>
                                            <p:strVal val="#ppt_y"/>
                                          </p:val>
                                        </p:tav>
                                        <p:tav tm="100000">
                                          <p:val>
                                            <p:strVal val="#ppt_y"/>
                                          </p:val>
                                        </p:tav>
                                      </p:tavLst>
                                    </p:anim>
                                  </p:childTnLst>
                                </p:cTn>
                              </p:par>
                            </p:childTnLst>
                          </p:cTn>
                        </p:par>
                        <p:par>
                          <p:cTn id="10" fill="hold" nodeType="afterGroup">
                            <p:stCondLst>
                              <p:cond delay="2200"/>
                            </p:stCondLst>
                            <p:childTnLst>
                              <p:par>
                                <p:cTn id="11" presetID="27" presetClass="entr" presetSubtype="0" fill="hold" nodeType="afterEffect">
                                  <p:stCondLst>
                                    <p:cond delay="0"/>
                                  </p:stCondLst>
                                  <p:iterate type="lt">
                                    <p:tmPct val="50000"/>
                                  </p:iterate>
                                  <p:childTnLst>
                                    <p:set>
                                      <p:cBhvr>
                                        <p:cTn id="12" dur="1" fill="hold">
                                          <p:stCondLst>
                                            <p:cond delay="0"/>
                                          </p:stCondLst>
                                        </p:cTn>
                                        <p:tgtEl>
                                          <p:spTgt spid="7">
                                            <p:txEl>
                                              <p:pRg st="0" end="0"/>
                                            </p:txEl>
                                          </p:spTgt>
                                        </p:tgtEl>
                                        <p:attrNameLst>
                                          <p:attrName>style.visibility</p:attrName>
                                        </p:attrNameLst>
                                      </p:cBhvr>
                                      <p:to>
                                        <p:strVal val="visible"/>
                                      </p:to>
                                    </p:set>
                                    <p:anim calcmode="discrete" valueType="clr">
                                      <p:cBhvr override="childStyle">
                                        <p:cTn id="13" dur="80"/>
                                        <p:tgtEl>
                                          <p:spTgt spid="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7">
                                            <p:txEl>
                                              <p:pRg st="0" end="0"/>
                                            </p:txEl>
                                          </p:spTgt>
                                        </p:tgtEl>
                                        <p:attrNameLst>
                                          <p:attrName>fillcolor</p:attrName>
                                        </p:attrNameLst>
                                      </p:cBhvr>
                                      <p:tavLst>
                                        <p:tav tm="0">
                                          <p:val>
                                            <p:clrVal>
                                              <a:schemeClr val="accent2"/>
                                            </p:clrVal>
                                          </p:val>
                                        </p:tav>
                                        <p:tav tm="50000">
                                          <p:val>
                                            <p:clrVal>
                                              <a:schemeClr val="hlink"/>
                                            </p:clrVal>
                                          </p:val>
                                        </p:tav>
                                      </p:tavLst>
                                    </p:anim>
                                    <p:set>
                                      <p:cBhvr>
                                        <p:cTn id="15" dur="80"/>
                                        <p:tgtEl>
                                          <p:spTgt spid="7">
                                            <p:txEl>
                                              <p:pRg st="0" end="0"/>
                                            </p:txEl>
                                          </p:spTgt>
                                        </p:tgtEl>
                                        <p:attrNameLst>
                                          <p:attrName>fill.type</p:attrName>
                                        </p:attrNameLst>
                                      </p:cBhvr>
                                      <p:to>
                                        <p:strVal val="solid"/>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7" presetClass="entr" presetSubtype="0" fill="hold" nodeType="clickEffect">
                                  <p:stCondLst>
                                    <p:cond delay="0"/>
                                  </p:stCondLst>
                                  <p:iterate type="lt">
                                    <p:tmPct val="50000"/>
                                  </p:iterate>
                                  <p:childTnLst>
                                    <p:set>
                                      <p:cBhvr>
                                        <p:cTn id="19" dur="1" fill="hold">
                                          <p:stCondLst>
                                            <p:cond delay="0"/>
                                          </p:stCondLst>
                                        </p:cTn>
                                        <p:tgtEl>
                                          <p:spTgt spid="7">
                                            <p:txEl>
                                              <p:pRg st="1" end="1"/>
                                            </p:txEl>
                                          </p:spTgt>
                                        </p:tgtEl>
                                        <p:attrNameLst>
                                          <p:attrName>style.visibility</p:attrName>
                                        </p:attrNameLst>
                                      </p:cBhvr>
                                      <p:to>
                                        <p:strVal val="visible"/>
                                      </p:to>
                                    </p:set>
                                    <p:anim calcmode="discrete" valueType="clr">
                                      <p:cBhvr override="childStyle">
                                        <p:cTn id="20" dur="80"/>
                                        <p:tgtEl>
                                          <p:spTgt spid="7">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7">
                                            <p:txEl>
                                              <p:pRg st="1" end="1"/>
                                            </p:txEl>
                                          </p:spTgt>
                                        </p:tgtEl>
                                        <p:attrNameLst>
                                          <p:attrName>fillcolor</p:attrName>
                                        </p:attrNameLst>
                                      </p:cBhvr>
                                      <p:tavLst>
                                        <p:tav tm="0">
                                          <p:val>
                                            <p:clrVal>
                                              <a:schemeClr val="accent2"/>
                                            </p:clrVal>
                                          </p:val>
                                        </p:tav>
                                        <p:tav tm="50000">
                                          <p:val>
                                            <p:clrVal>
                                              <a:schemeClr val="hlink"/>
                                            </p:clrVal>
                                          </p:val>
                                        </p:tav>
                                      </p:tavLst>
                                    </p:anim>
                                    <p:set>
                                      <p:cBhvr>
                                        <p:cTn id="22" dur="80"/>
                                        <p:tgtEl>
                                          <p:spTgt spid="7">
                                            <p:txEl>
                                              <p:pRg st="1" end="1"/>
                                            </p:txEl>
                                          </p:spTgt>
                                        </p:tgtEl>
                                        <p:attrNameLst>
                                          <p:attrName>fill.type</p:attrName>
                                        </p:attrNameLst>
                                      </p:cBhvr>
                                      <p:to>
                                        <p:strVal val="solid"/>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7" presetClass="entr" presetSubtype="0" fill="hold" nodeType="clickEffect">
                                  <p:stCondLst>
                                    <p:cond delay="0"/>
                                  </p:stCondLst>
                                  <p:iterate type="lt">
                                    <p:tmPct val="50000"/>
                                  </p:iterate>
                                  <p:childTnLst>
                                    <p:set>
                                      <p:cBhvr>
                                        <p:cTn id="26" dur="1" fill="hold">
                                          <p:stCondLst>
                                            <p:cond delay="0"/>
                                          </p:stCondLst>
                                        </p:cTn>
                                        <p:tgtEl>
                                          <p:spTgt spid="7">
                                            <p:txEl>
                                              <p:pRg st="2" end="2"/>
                                            </p:txEl>
                                          </p:spTgt>
                                        </p:tgtEl>
                                        <p:attrNameLst>
                                          <p:attrName>style.visibility</p:attrName>
                                        </p:attrNameLst>
                                      </p:cBhvr>
                                      <p:to>
                                        <p:strVal val="visible"/>
                                      </p:to>
                                    </p:set>
                                    <p:anim calcmode="discrete" valueType="clr">
                                      <p:cBhvr override="childStyle">
                                        <p:cTn id="27" dur="80"/>
                                        <p:tgtEl>
                                          <p:spTgt spid="7">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7">
                                            <p:txEl>
                                              <p:pRg st="2" end="2"/>
                                            </p:txEl>
                                          </p:spTgt>
                                        </p:tgtEl>
                                        <p:attrNameLst>
                                          <p:attrName>fillcolor</p:attrName>
                                        </p:attrNameLst>
                                      </p:cBhvr>
                                      <p:tavLst>
                                        <p:tav tm="0">
                                          <p:val>
                                            <p:clrVal>
                                              <a:schemeClr val="accent2"/>
                                            </p:clrVal>
                                          </p:val>
                                        </p:tav>
                                        <p:tav tm="50000">
                                          <p:val>
                                            <p:clrVal>
                                              <a:schemeClr val="hlink"/>
                                            </p:clrVal>
                                          </p:val>
                                        </p:tav>
                                      </p:tavLst>
                                    </p:anim>
                                    <p:set>
                                      <p:cBhvr>
                                        <p:cTn id="29" dur="80"/>
                                        <p:tgtEl>
                                          <p:spTgt spid="7">
                                            <p:txEl>
                                              <p:pRg st="2" end="2"/>
                                            </p:txEl>
                                          </p:spTgt>
                                        </p:tgtEl>
                                        <p:attrNameLst>
                                          <p:attrName>fill.type</p:attrName>
                                        </p:attrNameLst>
                                      </p:cBhvr>
                                      <p:to>
                                        <p:strVal val="solid"/>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27" presetClass="entr" presetSubtype="0" fill="hold" nodeType="clickEffect">
                                  <p:stCondLst>
                                    <p:cond delay="0"/>
                                  </p:stCondLst>
                                  <p:iterate type="lt">
                                    <p:tmPct val="50000"/>
                                  </p:iterate>
                                  <p:childTnLst>
                                    <p:set>
                                      <p:cBhvr>
                                        <p:cTn id="33" dur="1" fill="hold">
                                          <p:stCondLst>
                                            <p:cond delay="0"/>
                                          </p:stCondLst>
                                        </p:cTn>
                                        <p:tgtEl>
                                          <p:spTgt spid="7">
                                            <p:txEl>
                                              <p:pRg st="3" end="3"/>
                                            </p:txEl>
                                          </p:spTgt>
                                        </p:tgtEl>
                                        <p:attrNameLst>
                                          <p:attrName>style.visibility</p:attrName>
                                        </p:attrNameLst>
                                      </p:cBhvr>
                                      <p:to>
                                        <p:strVal val="visible"/>
                                      </p:to>
                                    </p:set>
                                    <p:anim calcmode="discrete" valueType="clr">
                                      <p:cBhvr override="childStyle">
                                        <p:cTn id="34" dur="80"/>
                                        <p:tgtEl>
                                          <p:spTgt spid="7">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7">
                                            <p:txEl>
                                              <p:pRg st="3" end="3"/>
                                            </p:txEl>
                                          </p:spTgt>
                                        </p:tgtEl>
                                        <p:attrNameLst>
                                          <p:attrName>fillcolor</p:attrName>
                                        </p:attrNameLst>
                                      </p:cBhvr>
                                      <p:tavLst>
                                        <p:tav tm="0">
                                          <p:val>
                                            <p:clrVal>
                                              <a:schemeClr val="accent2"/>
                                            </p:clrVal>
                                          </p:val>
                                        </p:tav>
                                        <p:tav tm="50000">
                                          <p:val>
                                            <p:clrVal>
                                              <a:schemeClr val="hlink"/>
                                            </p:clrVal>
                                          </p:val>
                                        </p:tav>
                                      </p:tavLst>
                                    </p:anim>
                                    <p:set>
                                      <p:cBhvr>
                                        <p:cTn id="36" dur="80"/>
                                        <p:tgtEl>
                                          <p:spTgt spid="7">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C:\Users\Administrator\Desktop\Yeni klasör\pngler2\pngler\4.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4925" y="0"/>
            <a:ext cx="9178925" cy="686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KLAVYEDE TUŞLAR</a:t>
            </a:r>
            <a:endParaRPr lang="tr-TR" sz="2400" dirty="0"/>
          </a:p>
        </p:txBody>
      </p:sp>
      <p:sp>
        <p:nvSpPr>
          <p:cNvPr id="5" name="7 Metin kutusu"/>
          <p:cNvSpPr txBox="1"/>
          <p:nvPr/>
        </p:nvSpPr>
        <p:spPr>
          <a:xfrm>
            <a:off x="382588" y="1414463"/>
            <a:ext cx="8216900" cy="708025"/>
          </a:xfrm>
          <a:prstGeom prst="rect">
            <a:avLst/>
          </a:prstGeom>
          <a:noFill/>
        </p:spPr>
        <p:txBody>
          <a:bodyPr>
            <a:spAutoFit/>
          </a:bodyPr>
          <a:lstStyle/>
          <a:p>
            <a:pPr>
              <a:defRPr/>
            </a:pPr>
            <a:r>
              <a:rPr lang="tr-TR" sz="4000" b="1" u="sng" dirty="0">
                <a:effectLst>
                  <a:outerShdw blurRad="38100" dist="38100" dir="2700000" algn="tl">
                    <a:srgbClr val="000000">
                      <a:alpha val="43137"/>
                    </a:srgbClr>
                  </a:outerShdw>
                </a:effectLst>
              </a:rPr>
              <a:t>Klavye Çeşitleri</a:t>
            </a:r>
          </a:p>
        </p:txBody>
      </p:sp>
      <p:sp>
        <p:nvSpPr>
          <p:cNvPr id="6" name="8 Metin kutusu"/>
          <p:cNvSpPr txBox="1">
            <a:spLocks noChangeArrowheads="1"/>
          </p:cNvSpPr>
          <p:nvPr/>
        </p:nvSpPr>
        <p:spPr bwMode="auto">
          <a:xfrm>
            <a:off x="382588" y="2343150"/>
            <a:ext cx="8074025" cy="1754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tr-TR" sz="3600"/>
              <a:t>Q ve F olmak üzere iki çeşit klavye vardır. Klavyenin en sol üst köşesindeki harfe göre ismini alır.  Dizilimleri farklıdır. </a:t>
            </a:r>
            <a:endParaRPr lang="tr-TR" sz="2800"/>
          </a:p>
        </p:txBody>
      </p:sp>
      <p:pic>
        <p:nvPicPr>
          <p:cNvPr id="7"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311650" y="4778375"/>
            <a:ext cx="1143000" cy="1036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668588" y="4772025"/>
            <a:ext cx="1071562" cy="1030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1"/>
                                          </p:val>
                                        </p:tav>
                                        <p:tav tm="100000">
                                          <p:val>
                                            <p:strVal val="#ppt_x"/>
                                          </p:val>
                                        </p:tav>
                                      </p:tavLst>
                                    </p:anim>
                                    <p:anim calcmode="lin" valueType="num">
                                      <p:cBhvr>
                                        <p:cTn id="9" dur="1000" fill="hold"/>
                                        <p:tgtEl>
                                          <p:spTgt spid="5"/>
                                        </p:tgtEl>
                                        <p:attrNameLst>
                                          <p:attrName>ppt_y</p:attrName>
                                        </p:attrNameLst>
                                      </p:cBhvr>
                                      <p:tavLst>
                                        <p:tav tm="0">
                                          <p:val>
                                            <p:strVal val="#ppt_y"/>
                                          </p:val>
                                        </p:tav>
                                        <p:tav tm="100000">
                                          <p:val>
                                            <p:strVal val="#ppt_y"/>
                                          </p:val>
                                        </p:tav>
                                      </p:tavLst>
                                    </p:anim>
                                  </p:childTnLst>
                                </p:cTn>
                              </p:par>
                            </p:childTnLst>
                          </p:cTn>
                        </p:par>
                        <p:par>
                          <p:cTn id="10" fill="hold" nodeType="afterGroup">
                            <p:stCondLst>
                              <p:cond delay="24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6"/>
                                        </p:tgtEl>
                                        <p:attrNameLst>
                                          <p:attrName>style.visibility</p:attrName>
                                        </p:attrNameLst>
                                      </p:cBhvr>
                                      <p:to>
                                        <p:strVal val="visible"/>
                                      </p:to>
                                    </p:set>
                                    <p:anim calcmode="discrete" valueType="clr">
                                      <p:cBhvr override="childStyle">
                                        <p:cTn id="13"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6"/>
                                        </p:tgtEl>
                                        <p:attrNameLst>
                                          <p:attrName>fillcolor</p:attrName>
                                        </p:attrNameLst>
                                      </p:cBhvr>
                                      <p:tavLst>
                                        <p:tav tm="0">
                                          <p:val>
                                            <p:clrVal>
                                              <a:schemeClr val="accent2"/>
                                            </p:clrVal>
                                          </p:val>
                                        </p:tav>
                                        <p:tav tm="50000">
                                          <p:val>
                                            <p:clrVal>
                                              <a:schemeClr val="hlink"/>
                                            </p:clrVal>
                                          </p:val>
                                        </p:tav>
                                      </p:tavLst>
                                    </p:anim>
                                    <p:set>
                                      <p:cBhvr>
                                        <p:cTn id="15" dur="80"/>
                                        <p:tgtEl>
                                          <p:spTgt spid="6"/>
                                        </p:tgtEl>
                                        <p:attrNameLst>
                                          <p:attrName>fill.type</p:attrName>
                                        </p:attrNameLst>
                                      </p:cBhvr>
                                      <p:to>
                                        <p:strVal val="solid"/>
                                      </p:to>
                                    </p:set>
                                  </p:childTnLst>
                                </p:cTn>
                              </p:par>
                            </p:childTnLst>
                          </p:cTn>
                        </p:par>
                        <p:par>
                          <p:cTn id="16" fill="hold" nodeType="afterGroup">
                            <p:stCondLst>
                              <p:cond delay="66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2000"/>
                                        <p:tgtEl>
                                          <p:spTgt spid="9"/>
                                        </p:tgtEl>
                                      </p:cBhvr>
                                    </p:animEffect>
                                  </p:childTnLst>
                                </p:cTn>
                              </p:par>
                            </p:childTnLst>
                          </p:cTn>
                        </p:par>
                        <p:par>
                          <p:cTn id="20" fill="hold" nodeType="afterGroup">
                            <p:stCondLst>
                              <p:cond delay="8600"/>
                            </p:stCondLst>
                            <p:childTnLst>
                              <p:par>
                                <p:cTn id="21" presetID="10"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descr="C:\Users\Administrator\Desktop\Yeni klasör\pngler2\pngler\4.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4925" y="0"/>
            <a:ext cx="9178925" cy="686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KLAVYEDE TUŞLAR</a:t>
            </a:r>
            <a:endParaRPr lang="tr-TR" sz="2400" dirty="0"/>
          </a:p>
        </p:txBody>
      </p:sp>
      <p:sp>
        <p:nvSpPr>
          <p:cNvPr id="5" name="7 Metin kutusu"/>
          <p:cNvSpPr txBox="1"/>
          <p:nvPr/>
        </p:nvSpPr>
        <p:spPr>
          <a:xfrm>
            <a:off x="500063" y="1484313"/>
            <a:ext cx="8215312" cy="708025"/>
          </a:xfrm>
          <a:prstGeom prst="rect">
            <a:avLst/>
          </a:prstGeom>
          <a:noFill/>
        </p:spPr>
        <p:txBody>
          <a:bodyPr>
            <a:spAutoFit/>
          </a:bodyPr>
          <a:lstStyle/>
          <a:p>
            <a:pPr>
              <a:defRPr/>
            </a:pPr>
            <a:r>
              <a:rPr lang="tr-TR" sz="4000" b="1" u="sng" dirty="0">
                <a:effectLst>
                  <a:outerShdw blurRad="38100" dist="38100" dir="2700000" algn="tl">
                    <a:srgbClr val="000000">
                      <a:alpha val="43137"/>
                    </a:srgbClr>
                  </a:outerShdw>
                </a:effectLst>
              </a:rPr>
              <a:t>HOME TUŞU</a:t>
            </a:r>
          </a:p>
        </p:txBody>
      </p:sp>
      <p:sp>
        <p:nvSpPr>
          <p:cNvPr id="6" name="8 Metin kutusu"/>
          <p:cNvSpPr txBox="1">
            <a:spLocks noChangeArrowheads="1"/>
          </p:cNvSpPr>
          <p:nvPr/>
        </p:nvSpPr>
        <p:spPr bwMode="auto">
          <a:xfrm>
            <a:off x="1000125" y="2555875"/>
            <a:ext cx="4071938" cy="1755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tr-TR" sz="3600"/>
              <a:t>Yazı yazarken imleci satırın en başına getirir.</a:t>
            </a:r>
            <a:endParaRPr lang="tr-TR" sz="2800"/>
          </a:p>
        </p:txBody>
      </p:sp>
      <p:pic>
        <p:nvPicPr>
          <p:cNvPr id="7"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857750" y="4056063"/>
            <a:ext cx="2352675" cy="2114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5 Oval"/>
          <p:cNvSpPr/>
          <p:nvPr/>
        </p:nvSpPr>
        <p:spPr>
          <a:xfrm>
            <a:off x="5357813" y="4127500"/>
            <a:ext cx="1428750" cy="1357313"/>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tr-TR" sz="2000"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1"/>
                                          </p:val>
                                        </p:tav>
                                        <p:tav tm="100000">
                                          <p:val>
                                            <p:strVal val="#ppt_x"/>
                                          </p:val>
                                        </p:tav>
                                      </p:tavLst>
                                    </p:anim>
                                    <p:anim calcmode="lin" valueType="num">
                                      <p:cBhvr>
                                        <p:cTn id="9" dur="1000" fill="hold"/>
                                        <p:tgtEl>
                                          <p:spTgt spid="5"/>
                                        </p:tgtEl>
                                        <p:attrNameLst>
                                          <p:attrName>ppt_y</p:attrName>
                                        </p:attrNameLst>
                                      </p:cBhvr>
                                      <p:tavLst>
                                        <p:tav tm="0">
                                          <p:val>
                                            <p:strVal val="#ppt_y"/>
                                          </p:val>
                                        </p:tav>
                                        <p:tav tm="100000">
                                          <p:val>
                                            <p:strVal val="#ppt_y"/>
                                          </p:val>
                                        </p:tav>
                                      </p:tavLst>
                                    </p:anim>
                                  </p:childTnLst>
                                </p:cTn>
                              </p:par>
                            </p:childTnLst>
                          </p:cTn>
                        </p:par>
                        <p:par>
                          <p:cTn id="10" fill="hold" nodeType="afterGroup">
                            <p:stCondLst>
                              <p:cond delay="17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6"/>
                                        </p:tgtEl>
                                        <p:attrNameLst>
                                          <p:attrName>style.visibility</p:attrName>
                                        </p:attrNameLst>
                                      </p:cBhvr>
                                      <p:to>
                                        <p:strVal val="visible"/>
                                      </p:to>
                                    </p:set>
                                    <p:anim calcmode="discrete" valueType="clr">
                                      <p:cBhvr override="childStyle">
                                        <p:cTn id="13"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6"/>
                                        </p:tgtEl>
                                        <p:attrNameLst>
                                          <p:attrName>fillcolor</p:attrName>
                                        </p:attrNameLst>
                                      </p:cBhvr>
                                      <p:tavLst>
                                        <p:tav tm="0">
                                          <p:val>
                                            <p:clrVal>
                                              <a:schemeClr val="accent2"/>
                                            </p:clrVal>
                                          </p:val>
                                        </p:tav>
                                        <p:tav tm="50000">
                                          <p:val>
                                            <p:clrVal>
                                              <a:schemeClr val="hlink"/>
                                            </p:clrVal>
                                          </p:val>
                                        </p:tav>
                                      </p:tavLst>
                                    </p:anim>
                                    <p:set>
                                      <p:cBhvr>
                                        <p:cTn id="15" dur="80"/>
                                        <p:tgtEl>
                                          <p:spTgt spid="6"/>
                                        </p:tgtEl>
                                        <p:attrNameLst>
                                          <p:attrName>fill.type</p:attrName>
                                        </p:attrNameLst>
                                      </p:cBhvr>
                                      <p:to>
                                        <p:strVal val="solid"/>
                                      </p:to>
                                    </p:set>
                                  </p:childTnLst>
                                </p:cTn>
                              </p:par>
                            </p:childTnLst>
                          </p:cTn>
                        </p:par>
                        <p:par>
                          <p:cTn id="16" fill="hold" nodeType="afterGroup">
                            <p:stCondLst>
                              <p:cond delay="338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000"/>
                                        <p:tgtEl>
                                          <p:spTgt spid="7"/>
                                        </p:tgtEl>
                                      </p:cBhvr>
                                    </p:animEffect>
                                  </p:childTnLst>
                                </p:cTn>
                              </p:par>
                            </p:childTnLst>
                          </p:cTn>
                        </p:par>
                        <p:par>
                          <p:cTn id="20" fill="hold" nodeType="afterGroup">
                            <p:stCondLst>
                              <p:cond delay="538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3" descr="C:\Users\Administrator\Desktop\Yeni klasör\pngler2\pngler\4.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4925" y="0"/>
            <a:ext cx="9178925" cy="686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KLAVYEDE TUŞLAR</a:t>
            </a:r>
            <a:endParaRPr lang="tr-TR" sz="2400" dirty="0"/>
          </a:p>
        </p:txBody>
      </p:sp>
      <p:sp>
        <p:nvSpPr>
          <p:cNvPr id="10" name="4 Dikdörtgen"/>
          <p:cNvSpPr/>
          <p:nvPr/>
        </p:nvSpPr>
        <p:spPr>
          <a:xfrm rot="5400000">
            <a:off x="5898815" y="3590765"/>
            <a:ext cx="5661247" cy="707886"/>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tr-TR"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U  Y  G  U  L  A  M  A</a:t>
            </a:r>
          </a:p>
        </p:txBody>
      </p:sp>
      <p:sp>
        <p:nvSpPr>
          <p:cNvPr id="6" name="7 Metin kutusu"/>
          <p:cNvSpPr txBox="1"/>
          <p:nvPr/>
        </p:nvSpPr>
        <p:spPr>
          <a:xfrm>
            <a:off x="215900" y="1204913"/>
            <a:ext cx="8215313" cy="708025"/>
          </a:xfrm>
          <a:prstGeom prst="rect">
            <a:avLst/>
          </a:prstGeom>
          <a:noFill/>
        </p:spPr>
        <p:txBody>
          <a:bodyPr>
            <a:spAutoFit/>
          </a:bodyPr>
          <a:lstStyle/>
          <a:p>
            <a:pPr>
              <a:defRPr/>
            </a:pPr>
            <a:r>
              <a:rPr lang="tr-TR" sz="4000" b="1" u="sng" dirty="0">
                <a:effectLst>
                  <a:outerShdw blurRad="38100" dist="38100" dir="2700000" algn="tl">
                    <a:srgbClr val="000000">
                      <a:alpha val="43137"/>
                    </a:srgbClr>
                  </a:outerShdw>
                </a:effectLst>
              </a:rPr>
              <a:t>HOME TUŞU</a:t>
            </a:r>
          </a:p>
        </p:txBody>
      </p:sp>
      <p:sp>
        <p:nvSpPr>
          <p:cNvPr id="7" name="8 Metin kutusu"/>
          <p:cNvSpPr txBox="1">
            <a:spLocks noChangeArrowheads="1"/>
          </p:cNvSpPr>
          <p:nvPr/>
        </p:nvSpPr>
        <p:spPr bwMode="auto">
          <a:xfrm>
            <a:off x="215900" y="1990725"/>
            <a:ext cx="8001000" cy="3908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514350" indent="-51435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buFont typeface="Arial" charset="0"/>
              <a:buChar char="•"/>
            </a:pPr>
            <a:r>
              <a:rPr lang="tr-TR" sz="2800"/>
              <a:t>WORD PROGRAMINDA </a:t>
            </a:r>
            <a:endParaRPr lang="tr-TR" sz="3600"/>
          </a:p>
          <a:p>
            <a:pPr eaLnBrk="1" hangingPunct="1"/>
            <a:r>
              <a:rPr lang="tr-TR" sz="4000"/>
              <a:t>NE MUTLU TÜRKÜM DİYENE</a:t>
            </a:r>
            <a:r>
              <a:rPr lang="tr-TR" sz="2800"/>
              <a:t> </a:t>
            </a:r>
          </a:p>
          <a:p>
            <a:pPr eaLnBrk="1" hangingPunct="1"/>
            <a:r>
              <a:rPr lang="tr-TR" sz="2800"/>
              <a:t>      CÜMLESİNİ YAZIN</a:t>
            </a:r>
          </a:p>
          <a:p>
            <a:pPr eaLnBrk="1" hangingPunct="1">
              <a:buFont typeface="Arial" charset="0"/>
              <a:buChar char="•"/>
            </a:pPr>
            <a:r>
              <a:rPr lang="tr-TR" sz="2800"/>
              <a:t>İMLECİ </a:t>
            </a:r>
            <a:r>
              <a:rPr lang="tr-TR" sz="4000"/>
              <a:t>TÜRKÜM</a:t>
            </a:r>
            <a:r>
              <a:rPr lang="tr-TR" sz="2800"/>
              <a:t> KELİMESİNİN BAŞINA GETİRİN</a:t>
            </a:r>
          </a:p>
          <a:p>
            <a:pPr eaLnBrk="1" hangingPunct="1">
              <a:buFont typeface="Arial" charset="0"/>
              <a:buChar char="•"/>
            </a:pPr>
            <a:r>
              <a:rPr lang="tr-TR" sz="2800"/>
              <a:t>HOME TUŞUNA BASIP PARMAĞINIZI ÇEKİN.</a:t>
            </a:r>
          </a:p>
          <a:p>
            <a:pPr eaLnBrk="1" hangingPunct="1">
              <a:buFont typeface="Arial" charset="0"/>
              <a:buChar char="•"/>
            </a:pPr>
            <a:r>
              <a:rPr lang="tr-TR" sz="2800"/>
              <a:t>HOME TUŞUNA BASTIĞINIZDA İMLECİN SATIRIN EN BAŞINA GİTTİĞİNİ GÖRECEKSİNİZ.</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1"/>
                                          </p:val>
                                        </p:tav>
                                        <p:tav tm="100000">
                                          <p:val>
                                            <p:strVal val="#ppt_x"/>
                                          </p:val>
                                        </p:tav>
                                      </p:tavLst>
                                    </p:anim>
                                    <p:anim calcmode="lin" valueType="num">
                                      <p:cBhvr>
                                        <p:cTn id="9" dur="1000" fill="hold"/>
                                        <p:tgtEl>
                                          <p:spTgt spid="6"/>
                                        </p:tgtEl>
                                        <p:attrNameLst>
                                          <p:attrName>ppt_y</p:attrName>
                                        </p:attrNameLst>
                                      </p:cBhvr>
                                      <p:tavLst>
                                        <p:tav tm="0">
                                          <p:val>
                                            <p:strVal val="#ppt_y"/>
                                          </p:val>
                                        </p:tav>
                                        <p:tav tm="100000">
                                          <p:val>
                                            <p:strVal val="#ppt_y"/>
                                          </p:val>
                                        </p:tav>
                                      </p:tavLst>
                                    </p:anim>
                                  </p:childTnLst>
                                </p:cTn>
                              </p:par>
                            </p:childTnLst>
                          </p:cTn>
                        </p:par>
                        <p:par>
                          <p:cTn id="10" fill="hold" nodeType="afterGroup">
                            <p:stCondLst>
                              <p:cond delay="1700"/>
                            </p:stCondLst>
                            <p:childTnLst>
                              <p:par>
                                <p:cTn id="11" presetID="27" presetClass="entr" presetSubtype="0" fill="hold" nodeType="afterEffect">
                                  <p:stCondLst>
                                    <p:cond delay="0"/>
                                  </p:stCondLst>
                                  <p:iterate type="lt">
                                    <p:tmPct val="50000"/>
                                  </p:iterate>
                                  <p:childTnLst>
                                    <p:set>
                                      <p:cBhvr>
                                        <p:cTn id="12" dur="1" fill="hold">
                                          <p:stCondLst>
                                            <p:cond delay="0"/>
                                          </p:stCondLst>
                                        </p:cTn>
                                        <p:tgtEl>
                                          <p:spTgt spid="7">
                                            <p:txEl>
                                              <p:pRg st="0" end="0"/>
                                            </p:txEl>
                                          </p:spTgt>
                                        </p:tgtEl>
                                        <p:attrNameLst>
                                          <p:attrName>style.visibility</p:attrName>
                                        </p:attrNameLst>
                                      </p:cBhvr>
                                      <p:to>
                                        <p:strVal val="visible"/>
                                      </p:to>
                                    </p:set>
                                    <p:anim calcmode="discrete" valueType="clr">
                                      <p:cBhvr override="childStyle">
                                        <p:cTn id="13" dur="80"/>
                                        <p:tgtEl>
                                          <p:spTgt spid="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7">
                                            <p:txEl>
                                              <p:pRg st="0" end="0"/>
                                            </p:txEl>
                                          </p:spTgt>
                                        </p:tgtEl>
                                        <p:attrNameLst>
                                          <p:attrName>fillcolor</p:attrName>
                                        </p:attrNameLst>
                                      </p:cBhvr>
                                      <p:tavLst>
                                        <p:tav tm="0">
                                          <p:val>
                                            <p:clrVal>
                                              <a:schemeClr val="accent2"/>
                                            </p:clrVal>
                                          </p:val>
                                        </p:tav>
                                        <p:tav tm="50000">
                                          <p:val>
                                            <p:clrVal>
                                              <a:schemeClr val="hlink"/>
                                            </p:clrVal>
                                          </p:val>
                                        </p:tav>
                                      </p:tavLst>
                                    </p:anim>
                                    <p:set>
                                      <p:cBhvr>
                                        <p:cTn id="15" dur="80"/>
                                        <p:tgtEl>
                                          <p:spTgt spid="7">
                                            <p:txEl>
                                              <p:pRg st="0" end="0"/>
                                            </p:txEl>
                                          </p:spTgt>
                                        </p:tgtEl>
                                        <p:attrNameLst>
                                          <p:attrName>fill.type</p:attrName>
                                        </p:attrNameLst>
                                      </p:cBhvr>
                                      <p:to>
                                        <p:strVal val="solid"/>
                                      </p:to>
                                    </p:set>
                                  </p:childTnLst>
                                </p:cTn>
                              </p:par>
                            </p:childTnLst>
                          </p:cTn>
                        </p:par>
                        <p:par>
                          <p:cTn id="16" fill="hold" nodeType="afterGroup">
                            <p:stCondLst>
                              <p:cond delay="2340"/>
                            </p:stCondLst>
                            <p:childTnLst>
                              <p:par>
                                <p:cTn id="17" presetID="27" presetClass="entr" presetSubtype="0" fill="hold" nodeType="afterEffect">
                                  <p:stCondLst>
                                    <p:cond delay="0"/>
                                  </p:stCondLst>
                                  <p:iterate type="lt">
                                    <p:tmPct val="50000"/>
                                  </p:iterate>
                                  <p:childTnLst>
                                    <p:set>
                                      <p:cBhvr>
                                        <p:cTn id="18" dur="1" fill="hold">
                                          <p:stCondLst>
                                            <p:cond delay="0"/>
                                          </p:stCondLst>
                                        </p:cTn>
                                        <p:tgtEl>
                                          <p:spTgt spid="7">
                                            <p:txEl>
                                              <p:pRg st="1" end="1"/>
                                            </p:txEl>
                                          </p:spTgt>
                                        </p:tgtEl>
                                        <p:attrNameLst>
                                          <p:attrName>style.visibility</p:attrName>
                                        </p:attrNameLst>
                                      </p:cBhvr>
                                      <p:to>
                                        <p:strVal val="visible"/>
                                      </p:to>
                                    </p:set>
                                    <p:anim calcmode="discrete" valueType="clr">
                                      <p:cBhvr override="childStyle">
                                        <p:cTn id="19" dur="80"/>
                                        <p:tgtEl>
                                          <p:spTgt spid="7">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7">
                                            <p:txEl>
                                              <p:pRg st="1" end="1"/>
                                            </p:txEl>
                                          </p:spTgt>
                                        </p:tgtEl>
                                        <p:attrNameLst>
                                          <p:attrName>fillcolor</p:attrName>
                                        </p:attrNameLst>
                                      </p:cBhvr>
                                      <p:tavLst>
                                        <p:tav tm="0">
                                          <p:val>
                                            <p:clrVal>
                                              <a:schemeClr val="accent2"/>
                                            </p:clrVal>
                                          </p:val>
                                        </p:tav>
                                        <p:tav tm="50000">
                                          <p:val>
                                            <p:clrVal>
                                              <a:schemeClr val="hlink"/>
                                            </p:clrVal>
                                          </p:val>
                                        </p:tav>
                                      </p:tavLst>
                                    </p:anim>
                                    <p:set>
                                      <p:cBhvr>
                                        <p:cTn id="21" dur="80"/>
                                        <p:tgtEl>
                                          <p:spTgt spid="7">
                                            <p:txEl>
                                              <p:pRg st="1" end="1"/>
                                            </p:txEl>
                                          </p:spTgt>
                                        </p:tgtEl>
                                        <p:attrNameLst>
                                          <p:attrName>fill.type</p:attrName>
                                        </p:attrNameLst>
                                      </p:cBhvr>
                                      <p:to>
                                        <p:strVal val="solid"/>
                                      </p:to>
                                    </p:set>
                                  </p:childTnLst>
                                </p:cTn>
                              </p:par>
                            </p:childTnLst>
                          </p:cTn>
                        </p:par>
                        <p:par>
                          <p:cTn id="22" fill="hold" nodeType="afterGroup">
                            <p:stCondLst>
                              <p:cond delay="3140"/>
                            </p:stCondLst>
                            <p:childTnLst>
                              <p:par>
                                <p:cTn id="23" presetID="27" presetClass="entr" presetSubtype="0" fill="hold" nodeType="afterEffect">
                                  <p:stCondLst>
                                    <p:cond delay="0"/>
                                  </p:stCondLst>
                                  <p:iterate type="lt">
                                    <p:tmPct val="50000"/>
                                  </p:iterate>
                                  <p:childTnLst>
                                    <p:set>
                                      <p:cBhvr>
                                        <p:cTn id="24" dur="1" fill="hold">
                                          <p:stCondLst>
                                            <p:cond delay="0"/>
                                          </p:stCondLst>
                                        </p:cTn>
                                        <p:tgtEl>
                                          <p:spTgt spid="7">
                                            <p:txEl>
                                              <p:pRg st="2" end="2"/>
                                            </p:txEl>
                                          </p:spTgt>
                                        </p:tgtEl>
                                        <p:attrNameLst>
                                          <p:attrName>style.visibility</p:attrName>
                                        </p:attrNameLst>
                                      </p:cBhvr>
                                      <p:to>
                                        <p:strVal val="visible"/>
                                      </p:to>
                                    </p:set>
                                    <p:anim calcmode="discrete" valueType="clr">
                                      <p:cBhvr override="childStyle">
                                        <p:cTn id="25" dur="80"/>
                                        <p:tgtEl>
                                          <p:spTgt spid="7">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7">
                                            <p:txEl>
                                              <p:pRg st="2" end="2"/>
                                            </p:txEl>
                                          </p:spTgt>
                                        </p:tgtEl>
                                        <p:attrNameLst>
                                          <p:attrName>fillcolor</p:attrName>
                                        </p:attrNameLst>
                                      </p:cBhvr>
                                      <p:tavLst>
                                        <p:tav tm="0">
                                          <p:val>
                                            <p:clrVal>
                                              <a:schemeClr val="accent2"/>
                                            </p:clrVal>
                                          </p:val>
                                        </p:tav>
                                        <p:tav tm="50000">
                                          <p:val>
                                            <p:clrVal>
                                              <a:schemeClr val="hlink"/>
                                            </p:clrVal>
                                          </p:val>
                                        </p:tav>
                                      </p:tavLst>
                                    </p:anim>
                                    <p:set>
                                      <p:cBhvr>
                                        <p:cTn id="27" dur="80"/>
                                        <p:tgtEl>
                                          <p:spTgt spid="7">
                                            <p:txEl>
                                              <p:pRg st="2" end="2"/>
                                            </p:txEl>
                                          </p:spTgt>
                                        </p:tgtEl>
                                        <p:attrNameLst>
                                          <p:attrName>fill.type</p:attrName>
                                        </p:attrNameLst>
                                      </p:cBhvr>
                                      <p:to>
                                        <p:strVal val="solid"/>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27" presetClass="entr" presetSubtype="0" fill="hold" nodeType="clickEffect">
                                  <p:stCondLst>
                                    <p:cond delay="0"/>
                                  </p:stCondLst>
                                  <p:iterate type="lt">
                                    <p:tmPct val="50000"/>
                                  </p:iterate>
                                  <p:childTnLst>
                                    <p:set>
                                      <p:cBhvr>
                                        <p:cTn id="31" dur="1" fill="hold">
                                          <p:stCondLst>
                                            <p:cond delay="0"/>
                                          </p:stCondLst>
                                        </p:cTn>
                                        <p:tgtEl>
                                          <p:spTgt spid="7">
                                            <p:txEl>
                                              <p:pRg st="3" end="3"/>
                                            </p:txEl>
                                          </p:spTgt>
                                        </p:tgtEl>
                                        <p:attrNameLst>
                                          <p:attrName>style.visibility</p:attrName>
                                        </p:attrNameLst>
                                      </p:cBhvr>
                                      <p:to>
                                        <p:strVal val="visible"/>
                                      </p:to>
                                    </p:set>
                                    <p:anim calcmode="discrete" valueType="clr">
                                      <p:cBhvr override="childStyle">
                                        <p:cTn id="32" dur="80"/>
                                        <p:tgtEl>
                                          <p:spTgt spid="7">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7">
                                            <p:txEl>
                                              <p:pRg st="3" end="3"/>
                                            </p:txEl>
                                          </p:spTgt>
                                        </p:tgtEl>
                                        <p:attrNameLst>
                                          <p:attrName>fillcolor</p:attrName>
                                        </p:attrNameLst>
                                      </p:cBhvr>
                                      <p:tavLst>
                                        <p:tav tm="0">
                                          <p:val>
                                            <p:clrVal>
                                              <a:schemeClr val="accent2"/>
                                            </p:clrVal>
                                          </p:val>
                                        </p:tav>
                                        <p:tav tm="50000">
                                          <p:val>
                                            <p:clrVal>
                                              <a:schemeClr val="hlink"/>
                                            </p:clrVal>
                                          </p:val>
                                        </p:tav>
                                      </p:tavLst>
                                    </p:anim>
                                    <p:set>
                                      <p:cBhvr>
                                        <p:cTn id="34" dur="80"/>
                                        <p:tgtEl>
                                          <p:spTgt spid="7">
                                            <p:txEl>
                                              <p:pRg st="3" end="3"/>
                                            </p:txEl>
                                          </p:spTgt>
                                        </p:tgtEl>
                                        <p:attrNameLst>
                                          <p:attrName>fill.type</p:attrName>
                                        </p:attrNameLst>
                                      </p:cBhvr>
                                      <p:to>
                                        <p:strVal val="solid"/>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27" presetClass="entr" presetSubtype="0" fill="hold" nodeType="clickEffect">
                                  <p:stCondLst>
                                    <p:cond delay="0"/>
                                  </p:stCondLst>
                                  <p:iterate type="lt">
                                    <p:tmPct val="50000"/>
                                  </p:iterate>
                                  <p:childTnLst>
                                    <p:set>
                                      <p:cBhvr>
                                        <p:cTn id="38" dur="1" fill="hold">
                                          <p:stCondLst>
                                            <p:cond delay="0"/>
                                          </p:stCondLst>
                                        </p:cTn>
                                        <p:tgtEl>
                                          <p:spTgt spid="7">
                                            <p:txEl>
                                              <p:pRg st="4" end="4"/>
                                            </p:txEl>
                                          </p:spTgt>
                                        </p:tgtEl>
                                        <p:attrNameLst>
                                          <p:attrName>style.visibility</p:attrName>
                                        </p:attrNameLst>
                                      </p:cBhvr>
                                      <p:to>
                                        <p:strVal val="visible"/>
                                      </p:to>
                                    </p:set>
                                    <p:anim calcmode="discrete" valueType="clr">
                                      <p:cBhvr override="childStyle">
                                        <p:cTn id="39" dur="80"/>
                                        <p:tgtEl>
                                          <p:spTgt spid="7">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0" dur="80"/>
                                        <p:tgtEl>
                                          <p:spTgt spid="7">
                                            <p:txEl>
                                              <p:pRg st="4" end="4"/>
                                            </p:txEl>
                                          </p:spTgt>
                                        </p:tgtEl>
                                        <p:attrNameLst>
                                          <p:attrName>fillcolor</p:attrName>
                                        </p:attrNameLst>
                                      </p:cBhvr>
                                      <p:tavLst>
                                        <p:tav tm="0">
                                          <p:val>
                                            <p:clrVal>
                                              <a:schemeClr val="accent2"/>
                                            </p:clrVal>
                                          </p:val>
                                        </p:tav>
                                        <p:tav tm="50000">
                                          <p:val>
                                            <p:clrVal>
                                              <a:schemeClr val="hlink"/>
                                            </p:clrVal>
                                          </p:val>
                                        </p:tav>
                                      </p:tavLst>
                                    </p:anim>
                                    <p:set>
                                      <p:cBhvr>
                                        <p:cTn id="41" dur="80"/>
                                        <p:tgtEl>
                                          <p:spTgt spid="7">
                                            <p:txEl>
                                              <p:pRg st="4" end="4"/>
                                            </p:txEl>
                                          </p:spTgt>
                                        </p:tgtEl>
                                        <p:attrNameLst>
                                          <p:attrName>fill.type</p:attrName>
                                        </p:attrNameLst>
                                      </p:cBhvr>
                                      <p:to>
                                        <p:strVal val="solid"/>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27" presetClass="entr" presetSubtype="0" fill="hold" nodeType="clickEffect">
                                  <p:stCondLst>
                                    <p:cond delay="0"/>
                                  </p:stCondLst>
                                  <p:iterate type="lt">
                                    <p:tmPct val="50000"/>
                                  </p:iterate>
                                  <p:childTnLst>
                                    <p:set>
                                      <p:cBhvr>
                                        <p:cTn id="45" dur="1" fill="hold">
                                          <p:stCondLst>
                                            <p:cond delay="0"/>
                                          </p:stCondLst>
                                        </p:cTn>
                                        <p:tgtEl>
                                          <p:spTgt spid="7">
                                            <p:txEl>
                                              <p:pRg st="5" end="5"/>
                                            </p:txEl>
                                          </p:spTgt>
                                        </p:tgtEl>
                                        <p:attrNameLst>
                                          <p:attrName>style.visibility</p:attrName>
                                        </p:attrNameLst>
                                      </p:cBhvr>
                                      <p:to>
                                        <p:strVal val="visible"/>
                                      </p:to>
                                    </p:set>
                                    <p:anim calcmode="discrete" valueType="clr">
                                      <p:cBhvr override="childStyle">
                                        <p:cTn id="46" dur="80"/>
                                        <p:tgtEl>
                                          <p:spTgt spid="7">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7" dur="80"/>
                                        <p:tgtEl>
                                          <p:spTgt spid="7">
                                            <p:txEl>
                                              <p:pRg st="5" end="5"/>
                                            </p:txEl>
                                          </p:spTgt>
                                        </p:tgtEl>
                                        <p:attrNameLst>
                                          <p:attrName>fillcolor</p:attrName>
                                        </p:attrNameLst>
                                      </p:cBhvr>
                                      <p:tavLst>
                                        <p:tav tm="0">
                                          <p:val>
                                            <p:clrVal>
                                              <a:schemeClr val="accent2"/>
                                            </p:clrVal>
                                          </p:val>
                                        </p:tav>
                                        <p:tav tm="50000">
                                          <p:val>
                                            <p:clrVal>
                                              <a:schemeClr val="hlink"/>
                                            </p:clrVal>
                                          </p:val>
                                        </p:tav>
                                      </p:tavLst>
                                    </p:anim>
                                    <p:set>
                                      <p:cBhvr>
                                        <p:cTn id="48" dur="80"/>
                                        <p:tgtEl>
                                          <p:spTgt spid="7">
                                            <p:txEl>
                                              <p:pRg st="5" end="5"/>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3" descr="C:\Users\Administrator\Desktop\Yeni klasör\pngler2\pngler\4.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4925" y="0"/>
            <a:ext cx="9178925" cy="686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KLAVYEDE TUŞLAR</a:t>
            </a:r>
            <a:endParaRPr lang="tr-TR" sz="2400" dirty="0"/>
          </a:p>
        </p:txBody>
      </p:sp>
      <p:sp>
        <p:nvSpPr>
          <p:cNvPr id="5" name="7 Metin kutusu"/>
          <p:cNvSpPr txBox="1"/>
          <p:nvPr/>
        </p:nvSpPr>
        <p:spPr>
          <a:xfrm>
            <a:off x="234950" y="1500188"/>
            <a:ext cx="8215313" cy="708025"/>
          </a:xfrm>
          <a:prstGeom prst="rect">
            <a:avLst/>
          </a:prstGeom>
          <a:noFill/>
        </p:spPr>
        <p:txBody>
          <a:bodyPr>
            <a:spAutoFit/>
          </a:bodyPr>
          <a:lstStyle/>
          <a:p>
            <a:pPr>
              <a:defRPr/>
            </a:pPr>
            <a:r>
              <a:rPr lang="tr-TR" sz="4000" b="1" u="sng" dirty="0">
                <a:effectLst>
                  <a:outerShdw blurRad="38100" dist="38100" dir="2700000" algn="tl">
                    <a:srgbClr val="000000">
                      <a:alpha val="43137"/>
                    </a:srgbClr>
                  </a:outerShdw>
                </a:effectLst>
              </a:rPr>
              <a:t>END TUŞU</a:t>
            </a:r>
          </a:p>
        </p:txBody>
      </p:sp>
      <p:sp>
        <p:nvSpPr>
          <p:cNvPr id="6" name="8 Metin kutusu"/>
          <p:cNvSpPr txBox="1">
            <a:spLocks noChangeArrowheads="1"/>
          </p:cNvSpPr>
          <p:nvPr/>
        </p:nvSpPr>
        <p:spPr bwMode="auto">
          <a:xfrm>
            <a:off x="949325" y="2786063"/>
            <a:ext cx="4071938" cy="1754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tr-TR" sz="3600"/>
              <a:t>Yazı yazarken imleci satırın en sonuna getirir.</a:t>
            </a:r>
            <a:endParaRPr lang="tr-TR" sz="2800"/>
          </a:p>
        </p:txBody>
      </p:sp>
      <p:pic>
        <p:nvPicPr>
          <p:cNvPr id="7"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64075" y="4071938"/>
            <a:ext cx="2619375" cy="2295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5 Oval"/>
          <p:cNvSpPr/>
          <p:nvPr/>
        </p:nvSpPr>
        <p:spPr>
          <a:xfrm>
            <a:off x="5164138" y="4786313"/>
            <a:ext cx="1428750" cy="1357312"/>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tr-TR" sz="2000"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1"/>
                                          </p:val>
                                        </p:tav>
                                        <p:tav tm="100000">
                                          <p:val>
                                            <p:strVal val="#ppt_x"/>
                                          </p:val>
                                        </p:tav>
                                      </p:tavLst>
                                    </p:anim>
                                    <p:anim calcmode="lin" valueType="num">
                                      <p:cBhvr>
                                        <p:cTn id="9" dur="1000" fill="hold"/>
                                        <p:tgtEl>
                                          <p:spTgt spid="5"/>
                                        </p:tgtEl>
                                        <p:attrNameLst>
                                          <p:attrName>ppt_y</p:attrName>
                                        </p:attrNameLst>
                                      </p:cBhvr>
                                      <p:tavLst>
                                        <p:tav tm="0">
                                          <p:val>
                                            <p:strVal val="#ppt_y"/>
                                          </p:val>
                                        </p:tav>
                                        <p:tav tm="100000">
                                          <p:val>
                                            <p:strVal val="#ppt_y"/>
                                          </p:val>
                                        </p:tav>
                                      </p:tavLst>
                                    </p:anim>
                                  </p:childTnLst>
                                </p:cTn>
                              </p:par>
                            </p:childTnLst>
                          </p:cTn>
                        </p:par>
                        <p:par>
                          <p:cTn id="10" fill="hold" nodeType="afterGroup">
                            <p:stCondLst>
                              <p:cond delay="16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6"/>
                                        </p:tgtEl>
                                        <p:attrNameLst>
                                          <p:attrName>style.visibility</p:attrName>
                                        </p:attrNameLst>
                                      </p:cBhvr>
                                      <p:to>
                                        <p:strVal val="visible"/>
                                      </p:to>
                                    </p:set>
                                    <p:anim calcmode="discrete" valueType="clr">
                                      <p:cBhvr override="childStyle">
                                        <p:cTn id="13"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6"/>
                                        </p:tgtEl>
                                        <p:attrNameLst>
                                          <p:attrName>fillcolor</p:attrName>
                                        </p:attrNameLst>
                                      </p:cBhvr>
                                      <p:tavLst>
                                        <p:tav tm="0">
                                          <p:val>
                                            <p:clrVal>
                                              <a:schemeClr val="accent2"/>
                                            </p:clrVal>
                                          </p:val>
                                        </p:tav>
                                        <p:tav tm="50000">
                                          <p:val>
                                            <p:clrVal>
                                              <a:schemeClr val="hlink"/>
                                            </p:clrVal>
                                          </p:val>
                                        </p:tav>
                                      </p:tavLst>
                                    </p:anim>
                                    <p:set>
                                      <p:cBhvr>
                                        <p:cTn id="15" dur="80"/>
                                        <p:tgtEl>
                                          <p:spTgt spid="6"/>
                                        </p:tgtEl>
                                        <p:attrNameLst>
                                          <p:attrName>fill.type</p:attrName>
                                        </p:attrNameLst>
                                      </p:cBhvr>
                                      <p:to>
                                        <p:strVal val="solid"/>
                                      </p:to>
                                    </p:set>
                                  </p:childTnLst>
                                </p:cTn>
                              </p:par>
                            </p:childTnLst>
                          </p:cTn>
                        </p:par>
                        <p:par>
                          <p:cTn id="16" fill="hold" nodeType="afterGroup">
                            <p:stCondLst>
                              <p:cond delay="328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000"/>
                                        <p:tgtEl>
                                          <p:spTgt spid="7"/>
                                        </p:tgtEl>
                                      </p:cBhvr>
                                    </p:animEffect>
                                  </p:childTnLst>
                                </p:cTn>
                              </p:par>
                            </p:childTnLst>
                          </p:cTn>
                        </p:par>
                        <p:par>
                          <p:cTn id="20" fill="hold" nodeType="afterGroup">
                            <p:stCondLst>
                              <p:cond delay="528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3" descr="C:\Users\Administrator\Desktop\Yeni klasör\pngler2\pngler\4.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4925" y="0"/>
            <a:ext cx="9178925" cy="686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KLAVYEDE TUŞLAR</a:t>
            </a:r>
            <a:endParaRPr lang="tr-TR" sz="2400" dirty="0"/>
          </a:p>
        </p:txBody>
      </p:sp>
      <p:sp>
        <p:nvSpPr>
          <p:cNvPr id="10" name="4 Dikdörtgen"/>
          <p:cNvSpPr/>
          <p:nvPr/>
        </p:nvSpPr>
        <p:spPr>
          <a:xfrm rot="5400000">
            <a:off x="5898815" y="3590765"/>
            <a:ext cx="5661247" cy="707886"/>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tr-TR"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U  Y  G  U  L  A  M  A</a:t>
            </a:r>
          </a:p>
        </p:txBody>
      </p:sp>
      <p:sp>
        <p:nvSpPr>
          <p:cNvPr id="6" name="7 Metin kutusu"/>
          <p:cNvSpPr txBox="1"/>
          <p:nvPr/>
        </p:nvSpPr>
        <p:spPr>
          <a:xfrm>
            <a:off x="320675" y="1419225"/>
            <a:ext cx="8216900" cy="708025"/>
          </a:xfrm>
          <a:prstGeom prst="rect">
            <a:avLst/>
          </a:prstGeom>
          <a:noFill/>
        </p:spPr>
        <p:txBody>
          <a:bodyPr>
            <a:spAutoFit/>
          </a:bodyPr>
          <a:lstStyle/>
          <a:p>
            <a:pPr>
              <a:defRPr/>
            </a:pPr>
            <a:r>
              <a:rPr lang="tr-TR" sz="4000" b="1" u="sng" dirty="0">
                <a:effectLst>
                  <a:outerShdw blurRad="38100" dist="38100" dir="2700000" algn="tl">
                    <a:srgbClr val="000000">
                      <a:alpha val="43137"/>
                    </a:srgbClr>
                  </a:outerShdw>
                </a:effectLst>
              </a:rPr>
              <a:t>END TUŞU</a:t>
            </a:r>
          </a:p>
        </p:txBody>
      </p:sp>
      <p:sp>
        <p:nvSpPr>
          <p:cNvPr id="7" name="8 Metin kutusu"/>
          <p:cNvSpPr txBox="1">
            <a:spLocks noChangeArrowheads="1"/>
          </p:cNvSpPr>
          <p:nvPr/>
        </p:nvSpPr>
        <p:spPr bwMode="auto">
          <a:xfrm>
            <a:off x="320675" y="2205038"/>
            <a:ext cx="8002588" cy="3478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514350" indent="-51435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buFont typeface="Arial" charset="0"/>
              <a:buChar char="•"/>
            </a:pPr>
            <a:r>
              <a:rPr lang="tr-TR" sz="2800"/>
              <a:t>WORD PROGRAMINDA </a:t>
            </a:r>
            <a:endParaRPr lang="tr-TR" sz="3600"/>
          </a:p>
          <a:p>
            <a:pPr eaLnBrk="1" hangingPunct="1"/>
            <a:r>
              <a:rPr lang="tr-TR" sz="4000"/>
              <a:t>NE MUTLU TÜRKÜM DİYENE</a:t>
            </a:r>
            <a:r>
              <a:rPr lang="tr-TR" sz="2800"/>
              <a:t> </a:t>
            </a:r>
          </a:p>
          <a:p>
            <a:pPr eaLnBrk="1" hangingPunct="1"/>
            <a:r>
              <a:rPr lang="tr-TR" sz="2800"/>
              <a:t>      CÜMLESİNDE İMLECİ </a:t>
            </a:r>
            <a:r>
              <a:rPr lang="tr-TR" sz="4000"/>
              <a:t>TÜRKÜM</a:t>
            </a:r>
            <a:r>
              <a:rPr lang="tr-TR" sz="2800"/>
              <a:t> KELİMESİNİN BAŞINA GETİRİN</a:t>
            </a:r>
          </a:p>
          <a:p>
            <a:pPr eaLnBrk="1" hangingPunct="1">
              <a:buFont typeface="Arial" charset="0"/>
              <a:buChar char="•"/>
            </a:pPr>
            <a:r>
              <a:rPr lang="tr-TR" sz="2800"/>
              <a:t>END TUŞUNA BASIP PARMAĞINIZI ÇEKİN.</a:t>
            </a:r>
          </a:p>
          <a:p>
            <a:pPr eaLnBrk="1" hangingPunct="1">
              <a:buFont typeface="Arial" charset="0"/>
              <a:buChar char="•"/>
            </a:pPr>
            <a:r>
              <a:rPr lang="tr-TR" sz="2800"/>
              <a:t>END TUŞUNA BASTIĞINIZDA İMLECİN SATIRIN EN SONUNA GİTTİĞİNİ GÖRECEKSİNİZ.</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1"/>
                                          </p:val>
                                        </p:tav>
                                        <p:tav tm="100000">
                                          <p:val>
                                            <p:strVal val="#ppt_x"/>
                                          </p:val>
                                        </p:tav>
                                      </p:tavLst>
                                    </p:anim>
                                    <p:anim calcmode="lin" valueType="num">
                                      <p:cBhvr>
                                        <p:cTn id="9" dur="1000" fill="hold"/>
                                        <p:tgtEl>
                                          <p:spTgt spid="6"/>
                                        </p:tgtEl>
                                        <p:attrNameLst>
                                          <p:attrName>ppt_y</p:attrName>
                                        </p:attrNameLst>
                                      </p:cBhvr>
                                      <p:tavLst>
                                        <p:tav tm="0">
                                          <p:val>
                                            <p:strVal val="#ppt_y"/>
                                          </p:val>
                                        </p:tav>
                                        <p:tav tm="100000">
                                          <p:val>
                                            <p:strVal val="#ppt_y"/>
                                          </p:val>
                                        </p:tav>
                                      </p:tavLst>
                                    </p:anim>
                                  </p:childTnLst>
                                </p:cTn>
                              </p:par>
                            </p:childTnLst>
                          </p:cTn>
                        </p:par>
                        <p:par>
                          <p:cTn id="10" fill="hold" nodeType="afterGroup">
                            <p:stCondLst>
                              <p:cond delay="1600"/>
                            </p:stCondLst>
                            <p:childTnLst>
                              <p:par>
                                <p:cTn id="11" presetID="27" presetClass="entr" presetSubtype="0" fill="hold" nodeType="afterEffect">
                                  <p:stCondLst>
                                    <p:cond delay="0"/>
                                  </p:stCondLst>
                                  <p:iterate type="lt">
                                    <p:tmPct val="50000"/>
                                  </p:iterate>
                                  <p:childTnLst>
                                    <p:set>
                                      <p:cBhvr>
                                        <p:cTn id="12" dur="1" fill="hold">
                                          <p:stCondLst>
                                            <p:cond delay="0"/>
                                          </p:stCondLst>
                                        </p:cTn>
                                        <p:tgtEl>
                                          <p:spTgt spid="7">
                                            <p:txEl>
                                              <p:pRg st="0" end="0"/>
                                            </p:txEl>
                                          </p:spTgt>
                                        </p:tgtEl>
                                        <p:attrNameLst>
                                          <p:attrName>style.visibility</p:attrName>
                                        </p:attrNameLst>
                                      </p:cBhvr>
                                      <p:to>
                                        <p:strVal val="visible"/>
                                      </p:to>
                                    </p:set>
                                    <p:anim calcmode="discrete" valueType="clr">
                                      <p:cBhvr override="childStyle">
                                        <p:cTn id="13" dur="80"/>
                                        <p:tgtEl>
                                          <p:spTgt spid="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7">
                                            <p:txEl>
                                              <p:pRg st="0" end="0"/>
                                            </p:txEl>
                                          </p:spTgt>
                                        </p:tgtEl>
                                        <p:attrNameLst>
                                          <p:attrName>fillcolor</p:attrName>
                                        </p:attrNameLst>
                                      </p:cBhvr>
                                      <p:tavLst>
                                        <p:tav tm="0">
                                          <p:val>
                                            <p:clrVal>
                                              <a:schemeClr val="accent2"/>
                                            </p:clrVal>
                                          </p:val>
                                        </p:tav>
                                        <p:tav tm="50000">
                                          <p:val>
                                            <p:clrVal>
                                              <a:schemeClr val="hlink"/>
                                            </p:clrVal>
                                          </p:val>
                                        </p:tav>
                                      </p:tavLst>
                                    </p:anim>
                                    <p:set>
                                      <p:cBhvr>
                                        <p:cTn id="15" dur="80"/>
                                        <p:tgtEl>
                                          <p:spTgt spid="7">
                                            <p:txEl>
                                              <p:pRg st="0" end="0"/>
                                            </p:txEl>
                                          </p:spTgt>
                                        </p:tgtEl>
                                        <p:attrNameLst>
                                          <p:attrName>fill.type</p:attrName>
                                        </p:attrNameLst>
                                      </p:cBhvr>
                                      <p:to>
                                        <p:strVal val="solid"/>
                                      </p:to>
                                    </p:set>
                                  </p:childTnLst>
                                </p:cTn>
                              </p:par>
                            </p:childTnLst>
                          </p:cTn>
                        </p:par>
                        <p:par>
                          <p:cTn id="16" fill="hold" nodeType="afterGroup">
                            <p:stCondLst>
                              <p:cond delay="2240"/>
                            </p:stCondLst>
                            <p:childTnLst>
                              <p:par>
                                <p:cTn id="17" presetID="27" presetClass="entr" presetSubtype="0" fill="hold" nodeType="afterEffect">
                                  <p:stCondLst>
                                    <p:cond delay="0"/>
                                  </p:stCondLst>
                                  <p:iterate type="lt">
                                    <p:tmPct val="50000"/>
                                  </p:iterate>
                                  <p:childTnLst>
                                    <p:set>
                                      <p:cBhvr>
                                        <p:cTn id="18" dur="1" fill="hold">
                                          <p:stCondLst>
                                            <p:cond delay="0"/>
                                          </p:stCondLst>
                                        </p:cTn>
                                        <p:tgtEl>
                                          <p:spTgt spid="7">
                                            <p:txEl>
                                              <p:pRg st="1" end="1"/>
                                            </p:txEl>
                                          </p:spTgt>
                                        </p:tgtEl>
                                        <p:attrNameLst>
                                          <p:attrName>style.visibility</p:attrName>
                                        </p:attrNameLst>
                                      </p:cBhvr>
                                      <p:to>
                                        <p:strVal val="visible"/>
                                      </p:to>
                                    </p:set>
                                    <p:anim calcmode="discrete" valueType="clr">
                                      <p:cBhvr override="childStyle">
                                        <p:cTn id="19" dur="80"/>
                                        <p:tgtEl>
                                          <p:spTgt spid="7">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7">
                                            <p:txEl>
                                              <p:pRg st="1" end="1"/>
                                            </p:txEl>
                                          </p:spTgt>
                                        </p:tgtEl>
                                        <p:attrNameLst>
                                          <p:attrName>fillcolor</p:attrName>
                                        </p:attrNameLst>
                                      </p:cBhvr>
                                      <p:tavLst>
                                        <p:tav tm="0">
                                          <p:val>
                                            <p:clrVal>
                                              <a:schemeClr val="accent2"/>
                                            </p:clrVal>
                                          </p:val>
                                        </p:tav>
                                        <p:tav tm="50000">
                                          <p:val>
                                            <p:clrVal>
                                              <a:schemeClr val="hlink"/>
                                            </p:clrVal>
                                          </p:val>
                                        </p:tav>
                                      </p:tavLst>
                                    </p:anim>
                                    <p:set>
                                      <p:cBhvr>
                                        <p:cTn id="21" dur="80"/>
                                        <p:tgtEl>
                                          <p:spTgt spid="7">
                                            <p:txEl>
                                              <p:pRg st="1" end="1"/>
                                            </p:txEl>
                                          </p:spTgt>
                                        </p:tgtEl>
                                        <p:attrNameLst>
                                          <p:attrName>fill.type</p:attrName>
                                        </p:attrNameLst>
                                      </p:cBhvr>
                                      <p:to>
                                        <p:strVal val="solid"/>
                                      </p:to>
                                    </p:set>
                                  </p:childTnLst>
                                </p:cTn>
                              </p:par>
                            </p:childTnLst>
                          </p:cTn>
                        </p:par>
                        <p:par>
                          <p:cTn id="22" fill="hold" nodeType="afterGroup">
                            <p:stCondLst>
                              <p:cond delay="3040"/>
                            </p:stCondLst>
                            <p:childTnLst>
                              <p:par>
                                <p:cTn id="23" presetID="27" presetClass="entr" presetSubtype="0" fill="hold" nodeType="afterEffect">
                                  <p:stCondLst>
                                    <p:cond delay="0"/>
                                  </p:stCondLst>
                                  <p:iterate type="lt">
                                    <p:tmPct val="50000"/>
                                  </p:iterate>
                                  <p:childTnLst>
                                    <p:set>
                                      <p:cBhvr>
                                        <p:cTn id="24" dur="1" fill="hold">
                                          <p:stCondLst>
                                            <p:cond delay="0"/>
                                          </p:stCondLst>
                                        </p:cTn>
                                        <p:tgtEl>
                                          <p:spTgt spid="7">
                                            <p:txEl>
                                              <p:pRg st="2" end="2"/>
                                            </p:txEl>
                                          </p:spTgt>
                                        </p:tgtEl>
                                        <p:attrNameLst>
                                          <p:attrName>style.visibility</p:attrName>
                                        </p:attrNameLst>
                                      </p:cBhvr>
                                      <p:to>
                                        <p:strVal val="visible"/>
                                      </p:to>
                                    </p:set>
                                    <p:anim calcmode="discrete" valueType="clr">
                                      <p:cBhvr override="childStyle">
                                        <p:cTn id="25" dur="80"/>
                                        <p:tgtEl>
                                          <p:spTgt spid="7">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7">
                                            <p:txEl>
                                              <p:pRg st="2" end="2"/>
                                            </p:txEl>
                                          </p:spTgt>
                                        </p:tgtEl>
                                        <p:attrNameLst>
                                          <p:attrName>fillcolor</p:attrName>
                                        </p:attrNameLst>
                                      </p:cBhvr>
                                      <p:tavLst>
                                        <p:tav tm="0">
                                          <p:val>
                                            <p:clrVal>
                                              <a:schemeClr val="accent2"/>
                                            </p:clrVal>
                                          </p:val>
                                        </p:tav>
                                        <p:tav tm="50000">
                                          <p:val>
                                            <p:clrVal>
                                              <a:schemeClr val="hlink"/>
                                            </p:clrVal>
                                          </p:val>
                                        </p:tav>
                                      </p:tavLst>
                                    </p:anim>
                                    <p:set>
                                      <p:cBhvr>
                                        <p:cTn id="27" dur="80"/>
                                        <p:tgtEl>
                                          <p:spTgt spid="7">
                                            <p:txEl>
                                              <p:pRg st="2" end="2"/>
                                            </p:txEl>
                                          </p:spTgt>
                                        </p:tgtEl>
                                        <p:attrNameLst>
                                          <p:attrName>fill.type</p:attrName>
                                        </p:attrNameLst>
                                      </p:cBhvr>
                                      <p:to>
                                        <p:strVal val="solid"/>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27" presetClass="entr" presetSubtype="0" fill="hold" nodeType="clickEffect">
                                  <p:stCondLst>
                                    <p:cond delay="0"/>
                                  </p:stCondLst>
                                  <p:iterate type="lt">
                                    <p:tmPct val="50000"/>
                                  </p:iterate>
                                  <p:childTnLst>
                                    <p:set>
                                      <p:cBhvr>
                                        <p:cTn id="31" dur="1" fill="hold">
                                          <p:stCondLst>
                                            <p:cond delay="0"/>
                                          </p:stCondLst>
                                        </p:cTn>
                                        <p:tgtEl>
                                          <p:spTgt spid="7">
                                            <p:txEl>
                                              <p:pRg st="3" end="3"/>
                                            </p:txEl>
                                          </p:spTgt>
                                        </p:tgtEl>
                                        <p:attrNameLst>
                                          <p:attrName>style.visibility</p:attrName>
                                        </p:attrNameLst>
                                      </p:cBhvr>
                                      <p:to>
                                        <p:strVal val="visible"/>
                                      </p:to>
                                    </p:set>
                                    <p:anim calcmode="discrete" valueType="clr">
                                      <p:cBhvr override="childStyle">
                                        <p:cTn id="32" dur="80"/>
                                        <p:tgtEl>
                                          <p:spTgt spid="7">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7">
                                            <p:txEl>
                                              <p:pRg st="3" end="3"/>
                                            </p:txEl>
                                          </p:spTgt>
                                        </p:tgtEl>
                                        <p:attrNameLst>
                                          <p:attrName>fillcolor</p:attrName>
                                        </p:attrNameLst>
                                      </p:cBhvr>
                                      <p:tavLst>
                                        <p:tav tm="0">
                                          <p:val>
                                            <p:clrVal>
                                              <a:schemeClr val="accent2"/>
                                            </p:clrVal>
                                          </p:val>
                                        </p:tav>
                                        <p:tav tm="50000">
                                          <p:val>
                                            <p:clrVal>
                                              <a:schemeClr val="hlink"/>
                                            </p:clrVal>
                                          </p:val>
                                        </p:tav>
                                      </p:tavLst>
                                    </p:anim>
                                    <p:set>
                                      <p:cBhvr>
                                        <p:cTn id="34" dur="80"/>
                                        <p:tgtEl>
                                          <p:spTgt spid="7">
                                            <p:txEl>
                                              <p:pRg st="3" end="3"/>
                                            </p:txEl>
                                          </p:spTgt>
                                        </p:tgtEl>
                                        <p:attrNameLst>
                                          <p:attrName>fill.type</p:attrName>
                                        </p:attrNameLst>
                                      </p:cBhvr>
                                      <p:to>
                                        <p:strVal val="solid"/>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27" presetClass="entr" presetSubtype="0" fill="hold" nodeType="clickEffect">
                                  <p:stCondLst>
                                    <p:cond delay="0"/>
                                  </p:stCondLst>
                                  <p:iterate type="lt">
                                    <p:tmPct val="50000"/>
                                  </p:iterate>
                                  <p:childTnLst>
                                    <p:set>
                                      <p:cBhvr>
                                        <p:cTn id="38" dur="1" fill="hold">
                                          <p:stCondLst>
                                            <p:cond delay="0"/>
                                          </p:stCondLst>
                                        </p:cTn>
                                        <p:tgtEl>
                                          <p:spTgt spid="7">
                                            <p:txEl>
                                              <p:pRg st="4" end="4"/>
                                            </p:txEl>
                                          </p:spTgt>
                                        </p:tgtEl>
                                        <p:attrNameLst>
                                          <p:attrName>style.visibility</p:attrName>
                                        </p:attrNameLst>
                                      </p:cBhvr>
                                      <p:to>
                                        <p:strVal val="visible"/>
                                      </p:to>
                                    </p:set>
                                    <p:anim calcmode="discrete" valueType="clr">
                                      <p:cBhvr override="childStyle">
                                        <p:cTn id="39" dur="80"/>
                                        <p:tgtEl>
                                          <p:spTgt spid="7">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0" dur="80"/>
                                        <p:tgtEl>
                                          <p:spTgt spid="7">
                                            <p:txEl>
                                              <p:pRg st="4" end="4"/>
                                            </p:txEl>
                                          </p:spTgt>
                                        </p:tgtEl>
                                        <p:attrNameLst>
                                          <p:attrName>fillcolor</p:attrName>
                                        </p:attrNameLst>
                                      </p:cBhvr>
                                      <p:tavLst>
                                        <p:tav tm="0">
                                          <p:val>
                                            <p:clrVal>
                                              <a:schemeClr val="accent2"/>
                                            </p:clrVal>
                                          </p:val>
                                        </p:tav>
                                        <p:tav tm="50000">
                                          <p:val>
                                            <p:clrVal>
                                              <a:schemeClr val="hlink"/>
                                            </p:clrVal>
                                          </p:val>
                                        </p:tav>
                                      </p:tavLst>
                                    </p:anim>
                                    <p:set>
                                      <p:cBhvr>
                                        <p:cTn id="41" dur="80"/>
                                        <p:tgtEl>
                                          <p:spTgt spid="7">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3" descr="C:\Users\Administrator\Desktop\Yeni klasör\pngler2\pngler\4.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4925" y="0"/>
            <a:ext cx="9178925" cy="686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KLAVYEDE TUŞLAR</a:t>
            </a:r>
            <a:endParaRPr lang="tr-TR" sz="2400" dirty="0"/>
          </a:p>
        </p:txBody>
      </p:sp>
      <p:sp>
        <p:nvSpPr>
          <p:cNvPr id="10" name="7 Metin kutusu"/>
          <p:cNvSpPr txBox="1"/>
          <p:nvPr/>
        </p:nvSpPr>
        <p:spPr>
          <a:xfrm>
            <a:off x="593725" y="1490663"/>
            <a:ext cx="8215313" cy="708025"/>
          </a:xfrm>
          <a:prstGeom prst="rect">
            <a:avLst/>
          </a:prstGeom>
          <a:noFill/>
        </p:spPr>
        <p:txBody>
          <a:bodyPr>
            <a:spAutoFit/>
          </a:bodyPr>
          <a:lstStyle/>
          <a:p>
            <a:pPr>
              <a:defRPr/>
            </a:pPr>
            <a:r>
              <a:rPr lang="tr-TR" sz="4000" b="1" u="sng" dirty="0">
                <a:effectLst>
                  <a:outerShdw blurRad="38100" dist="38100" dir="2700000" algn="tl">
                    <a:srgbClr val="000000">
                      <a:alpha val="43137"/>
                    </a:srgbClr>
                  </a:outerShdw>
                </a:effectLst>
              </a:rPr>
              <a:t>PAGE UP TUŞU</a:t>
            </a:r>
          </a:p>
        </p:txBody>
      </p:sp>
      <p:sp>
        <p:nvSpPr>
          <p:cNvPr id="11" name="8 Metin kutusu"/>
          <p:cNvSpPr txBox="1">
            <a:spLocks noChangeArrowheads="1"/>
          </p:cNvSpPr>
          <p:nvPr/>
        </p:nvSpPr>
        <p:spPr bwMode="auto">
          <a:xfrm>
            <a:off x="1214438" y="2422525"/>
            <a:ext cx="4071937" cy="1384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tr-TR" sz="2800"/>
              <a:t>Birden fazla sayfalı belgelerde imleci bir üst sayfaya yerleştirir.</a:t>
            </a:r>
          </a:p>
        </p:txBody>
      </p:sp>
      <p:pic>
        <p:nvPicPr>
          <p:cNvPr id="1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929188" y="3351213"/>
            <a:ext cx="2771775" cy="3067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5 Oval"/>
          <p:cNvSpPr/>
          <p:nvPr/>
        </p:nvSpPr>
        <p:spPr>
          <a:xfrm>
            <a:off x="5357813" y="3494088"/>
            <a:ext cx="1428750" cy="1357312"/>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tr-TR" sz="2000"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1"/>
                                          </p:val>
                                        </p:tav>
                                        <p:tav tm="100000">
                                          <p:val>
                                            <p:strVal val="#ppt_x"/>
                                          </p:val>
                                        </p:tav>
                                      </p:tavLst>
                                    </p:anim>
                                    <p:anim calcmode="lin" valueType="num">
                                      <p:cBhvr>
                                        <p:cTn id="9" dur="1000" fill="hold"/>
                                        <p:tgtEl>
                                          <p:spTgt spid="10"/>
                                        </p:tgtEl>
                                        <p:attrNameLst>
                                          <p:attrName>ppt_y</p:attrName>
                                        </p:attrNameLst>
                                      </p:cBhvr>
                                      <p:tavLst>
                                        <p:tav tm="0">
                                          <p:val>
                                            <p:strVal val="#ppt_y"/>
                                          </p:val>
                                        </p:tav>
                                        <p:tav tm="100000">
                                          <p:val>
                                            <p:strVal val="#ppt_y"/>
                                          </p:val>
                                        </p:tav>
                                      </p:tavLst>
                                    </p:anim>
                                  </p:childTnLst>
                                </p:cTn>
                              </p:par>
                            </p:childTnLst>
                          </p:cTn>
                        </p:par>
                        <p:par>
                          <p:cTn id="10" fill="hold" nodeType="afterGroup">
                            <p:stCondLst>
                              <p:cond delay="19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11"/>
                                        </p:tgtEl>
                                        <p:attrNameLst>
                                          <p:attrName>style.visibility</p:attrName>
                                        </p:attrNameLst>
                                      </p:cBhvr>
                                      <p:to>
                                        <p:strVal val="visible"/>
                                      </p:to>
                                    </p:set>
                                    <p:anim calcmode="discrete" valueType="clr">
                                      <p:cBhvr override="childStyle">
                                        <p:cTn id="13"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1"/>
                                        </p:tgtEl>
                                        <p:attrNameLst>
                                          <p:attrName>fillcolor</p:attrName>
                                        </p:attrNameLst>
                                      </p:cBhvr>
                                      <p:tavLst>
                                        <p:tav tm="0">
                                          <p:val>
                                            <p:clrVal>
                                              <a:schemeClr val="accent2"/>
                                            </p:clrVal>
                                          </p:val>
                                        </p:tav>
                                        <p:tav tm="50000">
                                          <p:val>
                                            <p:clrVal>
                                              <a:schemeClr val="hlink"/>
                                            </p:clrVal>
                                          </p:val>
                                        </p:tav>
                                      </p:tavLst>
                                    </p:anim>
                                    <p:set>
                                      <p:cBhvr>
                                        <p:cTn id="15" dur="80"/>
                                        <p:tgtEl>
                                          <p:spTgt spid="11"/>
                                        </p:tgtEl>
                                        <p:attrNameLst>
                                          <p:attrName>fill.type</p:attrName>
                                        </p:attrNameLst>
                                      </p:cBhvr>
                                      <p:to>
                                        <p:strVal val="solid"/>
                                      </p:to>
                                    </p:set>
                                  </p:childTnLst>
                                </p:cTn>
                              </p:par>
                            </p:childTnLst>
                          </p:cTn>
                        </p:par>
                        <p:par>
                          <p:cTn id="16" fill="hold" nodeType="afterGroup">
                            <p:stCondLst>
                              <p:cond delay="4300"/>
                            </p:stCondLst>
                            <p:childTnLst>
                              <p:par>
                                <p:cTn id="17" presetID="1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childTnLst>
                                </p:cTn>
                              </p:par>
                            </p:childTnLst>
                          </p:cTn>
                        </p:par>
                        <p:par>
                          <p:cTn id="20" fill="hold" nodeType="afterGroup">
                            <p:stCondLst>
                              <p:cond delay="6300"/>
                            </p:stCondLst>
                            <p:childTnLst>
                              <p:par>
                                <p:cTn id="21" presetID="10"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3" descr="C:\Users\Administrator\Desktop\Yeni klasör\pngler2\pngler\4.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4925" y="0"/>
            <a:ext cx="9178925" cy="686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KLAVYEDE TUŞLAR</a:t>
            </a:r>
            <a:endParaRPr lang="tr-TR" sz="2400" dirty="0"/>
          </a:p>
        </p:txBody>
      </p:sp>
      <p:sp>
        <p:nvSpPr>
          <p:cNvPr id="10" name="4 Dikdörtgen"/>
          <p:cNvSpPr/>
          <p:nvPr/>
        </p:nvSpPr>
        <p:spPr>
          <a:xfrm rot="5400000">
            <a:off x="5898815" y="3590765"/>
            <a:ext cx="5661247" cy="707886"/>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tr-TR"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U  Y  G  U  L  A  M  A</a:t>
            </a:r>
          </a:p>
        </p:txBody>
      </p:sp>
      <p:sp>
        <p:nvSpPr>
          <p:cNvPr id="6" name="7 Metin kutusu"/>
          <p:cNvSpPr txBox="1"/>
          <p:nvPr/>
        </p:nvSpPr>
        <p:spPr>
          <a:xfrm>
            <a:off x="214313" y="1274763"/>
            <a:ext cx="8215312" cy="708025"/>
          </a:xfrm>
          <a:prstGeom prst="rect">
            <a:avLst/>
          </a:prstGeom>
          <a:noFill/>
        </p:spPr>
        <p:txBody>
          <a:bodyPr>
            <a:spAutoFit/>
          </a:bodyPr>
          <a:lstStyle/>
          <a:p>
            <a:pPr>
              <a:defRPr/>
            </a:pPr>
            <a:r>
              <a:rPr lang="tr-TR" sz="4000" b="1" u="sng" dirty="0">
                <a:effectLst>
                  <a:outerShdw blurRad="38100" dist="38100" dir="2700000" algn="tl">
                    <a:srgbClr val="000000">
                      <a:alpha val="43137"/>
                    </a:srgbClr>
                  </a:outerShdw>
                </a:effectLst>
              </a:rPr>
              <a:t>PAGE UP TUŞU</a:t>
            </a:r>
          </a:p>
        </p:txBody>
      </p:sp>
      <p:sp>
        <p:nvSpPr>
          <p:cNvPr id="7" name="8 Metin kutusu"/>
          <p:cNvSpPr txBox="1">
            <a:spLocks noChangeArrowheads="1"/>
          </p:cNvSpPr>
          <p:nvPr/>
        </p:nvSpPr>
        <p:spPr bwMode="auto">
          <a:xfrm>
            <a:off x="214313" y="2060575"/>
            <a:ext cx="8001000" cy="4340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514350" indent="-51435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buFont typeface="Arial" charset="0"/>
              <a:buChar char="•"/>
            </a:pPr>
            <a:r>
              <a:rPr lang="tr-TR" sz="2800"/>
              <a:t>WORD PROGRAMINDA </a:t>
            </a:r>
            <a:r>
              <a:rPr lang="tr-TR" sz="3600" u="sng"/>
              <a:t>SORGUN</a:t>
            </a:r>
            <a:r>
              <a:rPr lang="tr-TR" sz="2800"/>
              <a:t> KELİMESİNİ YAZIN</a:t>
            </a:r>
          </a:p>
          <a:p>
            <a:pPr eaLnBrk="1" hangingPunct="1">
              <a:buFont typeface="Arial" charset="0"/>
              <a:buChar char="•"/>
            </a:pPr>
            <a:r>
              <a:rPr lang="tr-TR" sz="2800"/>
              <a:t>ENTER TUŞUNA BASARAK 2. SAYFANIN İLK SATIRINA GELİN VE </a:t>
            </a:r>
            <a:r>
              <a:rPr lang="tr-TR" sz="3600" u="sng"/>
              <a:t>KIZ MESLEK</a:t>
            </a:r>
            <a:r>
              <a:rPr lang="tr-TR" sz="3600"/>
              <a:t> </a:t>
            </a:r>
            <a:r>
              <a:rPr lang="tr-TR" sz="2800"/>
              <a:t>YAZIN.</a:t>
            </a:r>
          </a:p>
          <a:p>
            <a:pPr eaLnBrk="1" hangingPunct="1">
              <a:buFont typeface="Arial" charset="0"/>
              <a:buChar char="•"/>
            </a:pPr>
            <a:r>
              <a:rPr lang="tr-TR" sz="2800"/>
              <a:t>ENTER TUŞUNA BASARAK 3. SAYFANIN İLK SATIRINA GELİN VE </a:t>
            </a:r>
            <a:r>
              <a:rPr lang="tr-TR" sz="3600" u="sng"/>
              <a:t>LİSESİ</a:t>
            </a:r>
            <a:r>
              <a:rPr lang="tr-TR" sz="3600"/>
              <a:t> </a:t>
            </a:r>
            <a:r>
              <a:rPr lang="tr-TR" sz="2800"/>
              <a:t>YAZIN.</a:t>
            </a:r>
          </a:p>
          <a:p>
            <a:pPr eaLnBrk="1" hangingPunct="1">
              <a:buFont typeface="Arial" charset="0"/>
              <a:buChar char="•"/>
            </a:pPr>
            <a:r>
              <a:rPr lang="tr-TR" sz="2800"/>
              <a:t>PAGE UP TUŞUNA BASIN VE PARMAĞINIZI ÇEKİN. </a:t>
            </a:r>
          </a:p>
          <a:p>
            <a:pPr eaLnBrk="1" hangingPunct="1">
              <a:buFont typeface="Arial" charset="0"/>
              <a:buChar char="•"/>
            </a:pPr>
            <a:r>
              <a:rPr lang="tr-TR" sz="2800"/>
              <a:t>PAGE UP TUŞUNA HER BASTIĞINIZDA İMLECİN BİR SAYFA YUKARI GİTTİĞİNİ GÖRECEKSİNİZ.</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1"/>
                                          </p:val>
                                        </p:tav>
                                        <p:tav tm="100000">
                                          <p:val>
                                            <p:strVal val="#ppt_x"/>
                                          </p:val>
                                        </p:tav>
                                      </p:tavLst>
                                    </p:anim>
                                    <p:anim calcmode="lin" valueType="num">
                                      <p:cBhvr>
                                        <p:cTn id="9" dur="1000" fill="hold"/>
                                        <p:tgtEl>
                                          <p:spTgt spid="6"/>
                                        </p:tgtEl>
                                        <p:attrNameLst>
                                          <p:attrName>ppt_y</p:attrName>
                                        </p:attrNameLst>
                                      </p:cBhvr>
                                      <p:tavLst>
                                        <p:tav tm="0">
                                          <p:val>
                                            <p:strVal val="#ppt_y"/>
                                          </p:val>
                                        </p:tav>
                                        <p:tav tm="100000">
                                          <p:val>
                                            <p:strVal val="#ppt_y"/>
                                          </p:val>
                                        </p:tav>
                                      </p:tavLst>
                                    </p:anim>
                                  </p:childTnLst>
                                </p:cTn>
                              </p:par>
                            </p:childTnLst>
                          </p:cTn>
                        </p:par>
                        <p:par>
                          <p:cTn id="10" fill="hold" nodeType="afterGroup">
                            <p:stCondLst>
                              <p:cond delay="1900"/>
                            </p:stCondLst>
                            <p:childTnLst>
                              <p:par>
                                <p:cTn id="11" presetID="27" presetClass="entr" presetSubtype="0" fill="hold" nodeType="afterEffect">
                                  <p:stCondLst>
                                    <p:cond delay="0"/>
                                  </p:stCondLst>
                                  <p:iterate type="lt">
                                    <p:tmPct val="50000"/>
                                  </p:iterate>
                                  <p:childTnLst>
                                    <p:set>
                                      <p:cBhvr>
                                        <p:cTn id="12" dur="1" fill="hold">
                                          <p:stCondLst>
                                            <p:cond delay="0"/>
                                          </p:stCondLst>
                                        </p:cTn>
                                        <p:tgtEl>
                                          <p:spTgt spid="7">
                                            <p:txEl>
                                              <p:pRg st="0" end="0"/>
                                            </p:txEl>
                                          </p:spTgt>
                                        </p:tgtEl>
                                        <p:attrNameLst>
                                          <p:attrName>style.visibility</p:attrName>
                                        </p:attrNameLst>
                                      </p:cBhvr>
                                      <p:to>
                                        <p:strVal val="visible"/>
                                      </p:to>
                                    </p:set>
                                    <p:anim calcmode="discrete" valueType="clr">
                                      <p:cBhvr override="childStyle">
                                        <p:cTn id="13" dur="80"/>
                                        <p:tgtEl>
                                          <p:spTgt spid="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7">
                                            <p:txEl>
                                              <p:pRg st="0" end="0"/>
                                            </p:txEl>
                                          </p:spTgt>
                                        </p:tgtEl>
                                        <p:attrNameLst>
                                          <p:attrName>fillcolor</p:attrName>
                                        </p:attrNameLst>
                                      </p:cBhvr>
                                      <p:tavLst>
                                        <p:tav tm="0">
                                          <p:val>
                                            <p:clrVal>
                                              <a:schemeClr val="accent2"/>
                                            </p:clrVal>
                                          </p:val>
                                        </p:tav>
                                        <p:tav tm="50000">
                                          <p:val>
                                            <p:clrVal>
                                              <a:schemeClr val="hlink"/>
                                            </p:clrVal>
                                          </p:val>
                                        </p:tav>
                                      </p:tavLst>
                                    </p:anim>
                                    <p:set>
                                      <p:cBhvr>
                                        <p:cTn id="15" dur="80"/>
                                        <p:tgtEl>
                                          <p:spTgt spid="7">
                                            <p:txEl>
                                              <p:pRg st="0" end="0"/>
                                            </p:txEl>
                                          </p:spTgt>
                                        </p:tgtEl>
                                        <p:attrNameLst>
                                          <p:attrName>fill.type</p:attrName>
                                        </p:attrNameLst>
                                      </p:cBhvr>
                                      <p:to>
                                        <p:strVal val="solid"/>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7" presetClass="entr" presetSubtype="0" fill="hold" nodeType="clickEffect">
                                  <p:stCondLst>
                                    <p:cond delay="0"/>
                                  </p:stCondLst>
                                  <p:iterate type="lt">
                                    <p:tmPct val="50000"/>
                                  </p:iterate>
                                  <p:childTnLst>
                                    <p:set>
                                      <p:cBhvr>
                                        <p:cTn id="19" dur="1" fill="hold">
                                          <p:stCondLst>
                                            <p:cond delay="0"/>
                                          </p:stCondLst>
                                        </p:cTn>
                                        <p:tgtEl>
                                          <p:spTgt spid="7">
                                            <p:txEl>
                                              <p:pRg st="1" end="1"/>
                                            </p:txEl>
                                          </p:spTgt>
                                        </p:tgtEl>
                                        <p:attrNameLst>
                                          <p:attrName>style.visibility</p:attrName>
                                        </p:attrNameLst>
                                      </p:cBhvr>
                                      <p:to>
                                        <p:strVal val="visible"/>
                                      </p:to>
                                    </p:set>
                                    <p:anim calcmode="discrete" valueType="clr">
                                      <p:cBhvr override="childStyle">
                                        <p:cTn id="20" dur="80"/>
                                        <p:tgtEl>
                                          <p:spTgt spid="7">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7">
                                            <p:txEl>
                                              <p:pRg st="1" end="1"/>
                                            </p:txEl>
                                          </p:spTgt>
                                        </p:tgtEl>
                                        <p:attrNameLst>
                                          <p:attrName>fillcolor</p:attrName>
                                        </p:attrNameLst>
                                      </p:cBhvr>
                                      <p:tavLst>
                                        <p:tav tm="0">
                                          <p:val>
                                            <p:clrVal>
                                              <a:schemeClr val="accent2"/>
                                            </p:clrVal>
                                          </p:val>
                                        </p:tav>
                                        <p:tav tm="50000">
                                          <p:val>
                                            <p:clrVal>
                                              <a:schemeClr val="hlink"/>
                                            </p:clrVal>
                                          </p:val>
                                        </p:tav>
                                      </p:tavLst>
                                    </p:anim>
                                    <p:set>
                                      <p:cBhvr>
                                        <p:cTn id="22" dur="80"/>
                                        <p:tgtEl>
                                          <p:spTgt spid="7">
                                            <p:txEl>
                                              <p:pRg st="1" end="1"/>
                                            </p:txEl>
                                          </p:spTgt>
                                        </p:tgtEl>
                                        <p:attrNameLst>
                                          <p:attrName>fill.type</p:attrName>
                                        </p:attrNameLst>
                                      </p:cBhvr>
                                      <p:to>
                                        <p:strVal val="solid"/>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7" presetClass="entr" presetSubtype="0" fill="hold" nodeType="clickEffect">
                                  <p:stCondLst>
                                    <p:cond delay="0"/>
                                  </p:stCondLst>
                                  <p:iterate type="lt">
                                    <p:tmPct val="50000"/>
                                  </p:iterate>
                                  <p:childTnLst>
                                    <p:set>
                                      <p:cBhvr>
                                        <p:cTn id="26" dur="1" fill="hold">
                                          <p:stCondLst>
                                            <p:cond delay="0"/>
                                          </p:stCondLst>
                                        </p:cTn>
                                        <p:tgtEl>
                                          <p:spTgt spid="7">
                                            <p:txEl>
                                              <p:pRg st="2" end="2"/>
                                            </p:txEl>
                                          </p:spTgt>
                                        </p:tgtEl>
                                        <p:attrNameLst>
                                          <p:attrName>style.visibility</p:attrName>
                                        </p:attrNameLst>
                                      </p:cBhvr>
                                      <p:to>
                                        <p:strVal val="visible"/>
                                      </p:to>
                                    </p:set>
                                    <p:anim calcmode="discrete" valueType="clr">
                                      <p:cBhvr override="childStyle">
                                        <p:cTn id="27" dur="80"/>
                                        <p:tgtEl>
                                          <p:spTgt spid="7">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7">
                                            <p:txEl>
                                              <p:pRg st="2" end="2"/>
                                            </p:txEl>
                                          </p:spTgt>
                                        </p:tgtEl>
                                        <p:attrNameLst>
                                          <p:attrName>fillcolor</p:attrName>
                                        </p:attrNameLst>
                                      </p:cBhvr>
                                      <p:tavLst>
                                        <p:tav tm="0">
                                          <p:val>
                                            <p:clrVal>
                                              <a:schemeClr val="accent2"/>
                                            </p:clrVal>
                                          </p:val>
                                        </p:tav>
                                        <p:tav tm="50000">
                                          <p:val>
                                            <p:clrVal>
                                              <a:schemeClr val="hlink"/>
                                            </p:clrVal>
                                          </p:val>
                                        </p:tav>
                                      </p:tavLst>
                                    </p:anim>
                                    <p:set>
                                      <p:cBhvr>
                                        <p:cTn id="29" dur="80"/>
                                        <p:tgtEl>
                                          <p:spTgt spid="7">
                                            <p:txEl>
                                              <p:pRg st="2" end="2"/>
                                            </p:txEl>
                                          </p:spTgt>
                                        </p:tgtEl>
                                        <p:attrNameLst>
                                          <p:attrName>fill.type</p:attrName>
                                        </p:attrNameLst>
                                      </p:cBhvr>
                                      <p:to>
                                        <p:strVal val="solid"/>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27" presetClass="entr" presetSubtype="0" fill="hold" nodeType="clickEffect">
                                  <p:stCondLst>
                                    <p:cond delay="0"/>
                                  </p:stCondLst>
                                  <p:iterate type="lt">
                                    <p:tmPct val="50000"/>
                                  </p:iterate>
                                  <p:childTnLst>
                                    <p:set>
                                      <p:cBhvr>
                                        <p:cTn id="33" dur="1" fill="hold">
                                          <p:stCondLst>
                                            <p:cond delay="0"/>
                                          </p:stCondLst>
                                        </p:cTn>
                                        <p:tgtEl>
                                          <p:spTgt spid="7">
                                            <p:txEl>
                                              <p:pRg st="3" end="3"/>
                                            </p:txEl>
                                          </p:spTgt>
                                        </p:tgtEl>
                                        <p:attrNameLst>
                                          <p:attrName>style.visibility</p:attrName>
                                        </p:attrNameLst>
                                      </p:cBhvr>
                                      <p:to>
                                        <p:strVal val="visible"/>
                                      </p:to>
                                    </p:set>
                                    <p:anim calcmode="discrete" valueType="clr">
                                      <p:cBhvr override="childStyle">
                                        <p:cTn id="34" dur="80"/>
                                        <p:tgtEl>
                                          <p:spTgt spid="7">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7">
                                            <p:txEl>
                                              <p:pRg st="3" end="3"/>
                                            </p:txEl>
                                          </p:spTgt>
                                        </p:tgtEl>
                                        <p:attrNameLst>
                                          <p:attrName>fillcolor</p:attrName>
                                        </p:attrNameLst>
                                      </p:cBhvr>
                                      <p:tavLst>
                                        <p:tav tm="0">
                                          <p:val>
                                            <p:clrVal>
                                              <a:schemeClr val="accent2"/>
                                            </p:clrVal>
                                          </p:val>
                                        </p:tav>
                                        <p:tav tm="50000">
                                          <p:val>
                                            <p:clrVal>
                                              <a:schemeClr val="hlink"/>
                                            </p:clrVal>
                                          </p:val>
                                        </p:tav>
                                      </p:tavLst>
                                    </p:anim>
                                    <p:set>
                                      <p:cBhvr>
                                        <p:cTn id="36" dur="80"/>
                                        <p:tgtEl>
                                          <p:spTgt spid="7">
                                            <p:txEl>
                                              <p:pRg st="3" end="3"/>
                                            </p:txEl>
                                          </p:spTgt>
                                        </p:tgtEl>
                                        <p:attrNameLst>
                                          <p:attrName>fill.type</p:attrName>
                                        </p:attrNameLst>
                                      </p:cBhvr>
                                      <p:to>
                                        <p:strVal val="solid"/>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27" presetClass="entr" presetSubtype="0" fill="hold" nodeType="clickEffect">
                                  <p:stCondLst>
                                    <p:cond delay="0"/>
                                  </p:stCondLst>
                                  <p:iterate type="lt">
                                    <p:tmPct val="50000"/>
                                  </p:iterate>
                                  <p:childTnLst>
                                    <p:set>
                                      <p:cBhvr>
                                        <p:cTn id="40" dur="1" fill="hold">
                                          <p:stCondLst>
                                            <p:cond delay="0"/>
                                          </p:stCondLst>
                                        </p:cTn>
                                        <p:tgtEl>
                                          <p:spTgt spid="7">
                                            <p:txEl>
                                              <p:pRg st="4" end="4"/>
                                            </p:txEl>
                                          </p:spTgt>
                                        </p:tgtEl>
                                        <p:attrNameLst>
                                          <p:attrName>style.visibility</p:attrName>
                                        </p:attrNameLst>
                                      </p:cBhvr>
                                      <p:to>
                                        <p:strVal val="visible"/>
                                      </p:to>
                                    </p:set>
                                    <p:anim calcmode="discrete" valueType="clr">
                                      <p:cBhvr override="childStyle">
                                        <p:cTn id="41" dur="80"/>
                                        <p:tgtEl>
                                          <p:spTgt spid="7">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2" dur="80"/>
                                        <p:tgtEl>
                                          <p:spTgt spid="7">
                                            <p:txEl>
                                              <p:pRg st="4" end="4"/>
                                            </p:txEl>
                                          </p:spTgt>
                                        </p:tgtEl>
                                        <p:attrNameLst>
                                          <p:attrName>fillcolor</p:attrName>
                                        </p:attrNameLst>
                                      </p:cBhvr>
                                      <p:tavLst>
                                        <p:tav tm="0">
                                          <p:val>
                                            <p:clrVal>
                                              <a:schemeClr val="accent2"/>
                                            </p:clrVal>
                                          </p:val>
                                        </p:tav>
                                        <p:tav tm="50000">
                                          <p:val>
                                            <p:clrVal>
                                              <a:schemeClr val="hlink"/>
                                            </p:clrVal>
                                          </p:val>
                                        </p:tav>
                                      </p:tavLst>
                                    </p:anim>
                                    <p:set>
                                      <p:cBhvr>
                                        <p:cTn id="43" dur="80"/>
                                        <p:tgtEl>
                                          <p:spTgt spid="7">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 descr="C:\Users\Administrator\Desktop\Yeni klasör\pngler2\pngler\4.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4925" y="0"/>
            <a:ext cx="9178925" cy="686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KLAVYEDE TUŞLAR</a:t>
            </a:r>
            <a:endParaRPr lang="tr-TR" sz="2400" dirty="0"/>
          </a:p>
        </p:txBody>
      </p:sp>
      <p:sp>
        <p:nvSpPr>
          <p:cNvPr id="5" name="8 Metin kutusu"/>
          <p:cNvSpPr txBox="1">
            <a:spLocks noChangeArrowheads="1"/>
          </p:cNvSpPr>
          <p:nvPr/>
        </p:nvSpPr>
        <p:spPr bwMode="auto">
          <a:xfrm>
            <a:off x="928688" y="2133600"/>
            <a:ext cx="4071937" cy="2308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tr-TR" sz="3600"/>
              <a:t>Birden fazla sayfalı belgelerden imleci bir alt sayfaya yerleştirir.</a:t>
            </a:r>
            <a:endParaRPr lang="tr-TR" sz="2800"/>
          </a:p>
        </p:txBody>
      </p:sp>
      <p:pic>
        <p:nvPicPr>
          <p:cNvPr id="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43438" y="3419475"/>
            <a:ext cx="2771775" cy="3067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5 Oval"/>
          <p:cNvSpPr/>
          <p:nvPr/>
        </p:nvSpPr>
        <p:spPr>
          <a:xfrm>
            <a:off x="5072063" y="4919663"/>
            <a:ext cx="1428750" cy="1357312"/>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tr-TR" sz="2000"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9" name="7 Metin kutusu"/>
          <p:cNvSpPr txBox="1"/>
          <p:nvPr/>
        </p:nvSpPr>
        <p:spPr>
          <a:xfrm>
            <a:off x="446088" y="1268413"/>
            <a:ext cx="8216900" cy="708025"/>
          </a:xfrm>
          <a:prstGeom prst="rect">
            <a:avLst/>
          </a:prstGeom>
          <a:noFill/>
        </p:spPr>
        <p:txBody>
          <a:bodyPr>
            <a:spAutoFit/>
          </a:bodyPr>
          <a:lstStyle/>
          <a:p>
            <a:pPr>
              <a:defRPr/>
            </a:pPr>
            <a:r>
              <a:rPr lang="tr-TR" sz="4000" b="1" u="sng" dirty="0">
                <a:effectLst>
                  <a:outerShdw blurRad="38100" dist="38100" dir="2700000" algn="tl">
                    <a:srgbClr val="000000">
                      <a:alpha val="43137"/>
                    </a:srgbClr>
                  </a:outerShdw>
                </a:effectLst>
              </a:rPr>
              <a:t>PAGE DOWN TUŞU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par>
                          <p:cTn id="10" fill="hold" nodeType="afterGroup">
                            <p:stCondLst>
                              <p:cond delay="2440"/>
                            </p:stCondLst>
                            <p:childTnLst>
                              <p:par>
                                <p:cTn id="11" presetID="10"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childTnLst>
                                </p:cTn>
                              </p:par>
                            </p:childTnLst>
                          </p:cTn>
                        </p:par>
                        <p:par>
                          <p:cTn id="14" fill="hold" nodeType="afterGroup">
                            <p:stCondLst>
                              <p:cond delay="4440"/>
                            </p:stCondLst>
                            <p:childTnLst>
                              <p:par>
                                <p:cTn id="15" presetID="10"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par>
                          <p:cTn id="18" fill="hold" nodeType="afterGroup">
                            <p:stCondLst>
                              <p:cond delay="6440"/>
                            </p:stCondLst>
                            <p:childTnLst>
                              <p:par>
                                <p:cTn id="19" presetID="40" presetClass="entr" presetSubtype="0" fill="hold" grpId="0" nodeType="afterEffect">
                                  <p:stCondLst>
                                    <p:cond delay="0"/>
                                  </p:stCondLst>
                                  <p:iterate type="lt">
                                    <p:tmPct val="10000"/>
                                  </p:iterate>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1"/>
                                          </p:val>
                                        </p:tav>
                                        <p:tav tm="100000">
                                          <p:val>
                                            <p:strVal val="#ppt_x"/>
                                          </p:val>
                                        </p:tav>
                                      </p:tavLst>
                                    </p:anim>
                                    <p:anim calcmode="lin" valueType="num">
                                      <p:cBhvr>
                                        <p:cTn id="2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3" descr="C:\Users\Administrator\Desktop\Yeni klasör\pngler2\pngler\4.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4925" y="0"/>
            <a:ext cx="9178925" cy="686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KLAVYEDE TUŞLAR</a:t>
            </a:r>
            <a:endParaRPr lang="tr-TR" sz="2400" dirty="0"/>
          </a:p>
        </p:txBody>
      </p:sp>
      <p:sp>
        <p:nvSpPr>
          <p:cNvPr id="10" name="4 Dikdörtgen"/>
          <p:cNvSpPr/>
          <p:nvPr/>
        </p:nvSpPr>
        <p:spPr>
          <a:xfrm rot="5400000">
            <a:off x="5898815" y="3590765"/>
            <a:ext cx="5661247" cy="707886"/>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tr-TR"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U  Y  G  U  L  A  M  A</a:t>
            </a:r>
          </a:p>
        </p:txBody>
      </p:sp>
      <p:sp>
        <p:nvSpPr>
          <p:cNvPr id="6" name="7 Metin kutusu"/>
          <p:cNvSpPr txBox="1"/>
          <p:nvPr/>
        </p:nvSpPr>
        <p:spPr>
          <a:xfrm>
            <a:off x="341313" y="1150938"/>
            <a:ext cx="8215312" cy="708025"/>
          </a:xfrm>
          <a:prstGeom prst="rect">
            <a:avLst/>
          </a:prstGeom>
          <a:noFill/>
        </p:spPr>
        <p:txBody>
          <a:bodyPr>
            <a:spAutoFit/>
          </a:bodyPr>
          <a:lstStyle/>
          <a:p>
            <a:pPr>
              <a:defRPr/>
            </a:pPr>
            <a:r>
              <a:rPr lang="tr-TR" sz="4000" b="1" u="sng" dirty="0">
                <a:effectLst>
                  <a:outerShdw blurRad="38100" dist="38100" dir="2700000" algn="tl">
                    <a:srgbClr val="000000">
                      <a:alpha val="43137"/>
                    </a:srgbClr>
                  </a:outerShdw>
                </a:effectLst>
              </a:rPr>
              <a:t>PAGE DOWN TUŞU</a:t>
            </a:r>
          </a:p>
        </p:txBody>
      </p:sp>
      <p:sp>
        <p:nvSpPr>
          <p:cNvPr id="7" name="8 Metin kutusu"/>
          <p:cNvSpPr txBox="1">
            <a:spLocks noChangeArrowheads="1"/>
          </p:cNvSpPr>
          <p:nvPr/>
        </p:nvSpPr>
        <p:spPr bwMode="auto">
          <a:xfrm>
            <a:off x="127000" y="1881188"/>
            <a:ext cx="8429625" cy="4770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514350" indent="-51435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buFont typeface="Arial" charset="0"/>
              <a:buChar char="•"/>
            </a:pPr>
            <a:r>
              <a:rPr lang="tr-TR" sz="2800"/>
              <a:t>WORD PROGRAMINDA </a:t>
            </a:r>
            <a:r>
              <a:rPr lang="tr-TR" sz="3600" u="sng"/>
              <a:t>SORGUN</a:t>
            </a:r>
            <a:r>
              <a:rPr lang="tr-TR" sz="2800"/>
              <a:t> KELİMESİNİ YAZIN</a:t>
            </a:r>
          </a:p>
          <a:p>
            <a:pPr eaLnBrk="1" hangingPunct="1">
              <a:buFont typeface="Arial" charset="0"/>
              <a:buChar char="•"/>
            </a:pPr>
            <a:r>
              <a:rPr lang="tr-TR" sz="2800"/>
              <a:t>ENTER TUŞUNA BASARAK 2. SAYFANIN İLK SATIRINA GELİN VE </a:t>
            </a:r>
            <a:r>
              <a:rPr lang="tr-TR" sz="3600" u="sng"/>
              <a:t>KIZ MESLEK</a:t>
            </a:r>
            <a:r>
              <a:rPr lang="tr-TR" sz="3600"/>
              <a:t> </a:t>
            </a:r>
            <a:r>
              <a:rPr lang="tr-TR" sz="2800"/>
              <a:t>YAZIN.</a:t>
            </a:r>
          </a:p>
          <a:p>
            <a:pPr eaLnBrk="1" hangingPunct="1">
              <a:buFont typeface="Arial" charset="0"/>
              <a:buChar char="•"/>
            </a:pPr>
            <a:r>
              <a:rPr lang="tr-TR" sz="2800"/>
              <a:t>ENTER TUŞUNA BASARAK 3. SAYFANIN İLK SATIRINA GELİN VE </a:t>
            </a:r>
            <a:r>
              <a:rPr lang="tr-TR" sz="3600" u="sng"/>
              <a:t>LİSESİ</a:t>
            </a:r>
            <a:r>
              <a:rPr lang="tr-TR" sz="3600"/>
              <a:t> </a:t>
            </a:r>
            <a:r>
              <a:rPr lang="tr-TR" sz="2800"/>
              <a:t>YAZIN.</a:t>
            </a:r>
          </a:p>
          <a:p>
            <a:pPr eaLnBrk="1" hangingPunct="1">
              <a:buFont typeface="Arial" charset="0"/>
              <a:buChar char="•"/>
            </a:pPr>
            <a:r>
              <a:rPr lang="tr-TR" sz="2800"/>
              <a:t>İMLECİ 1.SAYFANIN EN BAŞINA GETİRİN. </a:t>
            </a:r>
          </a:p>
          <a:p>
            <a:pPr eaLnBrk="1" hangingPunct="1"/>
            <a:r>
              <a:rPr lang="tr-TR" sz="2800"/>
              <a:t>(FARE İLE 1.SAYFANIN EN BAŞINA TIKLAYIN)</a:t>
            </a:r>
          </a:p>
          <a:p>
            <a:pPr eaLnBrk="1" hangingPunct="1">
              <a:buFont typeface="Arial" charset="0"/>
              <a:buChar char="•"/>
            </a:pPr>
            <a:r>
              <a:rPr lang="tr-TR" sz="2800"/>
              <a:t>PAGE DOWN TUŞUNA BASIN VE PARMAĞINIZI ÇEKİN. </a:t>
            </a:r>
          </a:p>
          <a:p>
            <a:pPr eaLnBrk="1" hangingPunct="1">
              <a:buFont typeface="Arial" charset="0"/>
              <a:buChar char="•"/>
            </a:pPr>
            <a:r>
              <a:rPr lang="tr-TR" sz="2800"/>
              <a:t>PAGE DOWN TUŞUNA HER BASTIĞINIZDA İMLECİN BİR SAYFA AŞAĞI GİTTİĞİNİ GÖRECEKSİNİZ.</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1"/>
                                          </p:val>
                                        </p:tav>
                                        <p:tav tm="100000">
                                          <p:val>
                                            <p:strVal val="#ppt_x"/>
                                          </p:val>
                                        </p:tav>
                                      </p:tavLst>
                                    </p:anim>
                                    <p:anim calcmode="lin" valueType="num">
                                      <p:cBhvr>
                                        <p:cTn id="9" dur="1000" fill="hold"/>
                                        <p:tgtEl>
                                          <p:spTgt spid="6"/>
                                        </p:tgtEl>
                                        <p:attrNameLst>
                                          <p:attrName>ppt_y</p:attrName>
                                        </p:attrNameLst>
                                      </p:cBhvr>
                                      <p:tavLst>
                                        <p:tav tm="0">
                                          <p:val>
                                            <p:strVal val="#ppt_y"/>
                                          </p:val>
                                        </p:tav>
                                        <p:tav tm="100000">
                                          <p:val>
                                            <p:strVal val="#ppt_y"/>
                                          </p:val>
                                        </p:tav>
                                      </p:tavLst>
                                    </p:anim>
                                  </p:childTnLst>
                                </p:cTn>
                              </p:par>
                            </p:childTnLst>
                          </p:cTn>
                        </p:par>
                        <p:par>
                          <p:cTn id="10" fill="hold" nodeType="afterGroup">
                            <p:stCondLst>
                              <p:cond delay="2100"/>
                            </p:stCondLst>
                            <p:childTnLst>
                              <p:par>
                                <p:cTn id="11" presetID="27" presetClass="entr" presetSubtype="0" fill="hold" nodeType="afterEffect">
                                  <p:stCondLst>
                                    <p:cond delay="0"/>
                                  </p:stCondLst>
                                  <p:iterate type="lt">
                                    <p:tmPct val="50000"/>
                                  </p:iterate>
                                  <p:childTnLst>
                                    <p:set>
                                      <p:cBhvr>
                                        <p:cTn id="12" dur="1" fill="hold">
                                          <p:stCondLst>
                                            <p:cond delay="0"/>
                                          </p:stCondLst>
                                        </p:cTn>
                                        <p:tgtEl>
                                          <p:spTgt spid="7">
                                            <p:txEl>
                                              <p:pRg st="0" end="0"/>
                                            </p:txEl>
                                          </p:spTgt>
                                        </p:tgtEl>
                                        <p:attrNameLst>
                                          <p:attrName>style.visibility</p:attrName>
                                        </p:attrNameLst>
                                      </p:cBhvr>
                                      <p:to>
                                        <p:strVal val="visible"/>
                                      </p:to>
                                    </p:set>
                                    <p:anim calcmode="discrete" valueType="clr">
                                      <p:cBhvr override="childStyle">
                                        <p:cTn id="13" dur="80"/>
                                        <p:tgtEl>
                                          <p:spTgt spid="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7">
                                            <p:txEl>
                                              <p:pRg st="0" end="0"/>
                                            </p:txEl>
                                          </p:spTgt>
                                        </p:tgtEl>
                                        <p:attrNameLst>
                                          <p:attrName>fillcolor</p:attrName>
                                        </p:attrNameLst>
                                      </p:cBhvr>
                                      <p:tavLst>
                                        <p:tav tm="0">
                                          <p:val>
                                            <p:clrVal>
                                              <a:schemeClr val="accent2"/>
                                            </p:clrVal>
                                          </p:val>
                                        </p:tav>
                                        <p:tav tm="50000">
                                          <p:val>
                                            <p:clrVal>
                                              <a:schemeClr val="hlink"/>
                                            </p:clrVal>
                                          </p:val>
                                        </p:tav>
                                      </p:tavLst>
                                    </p:anim>
                                    <p:set>
                                      <p:cBhvr>
                                        <p:cTn id="15" dur="80"/>
                                        <p:tgtEl>
                                          <p:spTgt spid="7">
                                            <p:txEl>
                                              <p:pRg st="0" end="0"/>
                                            </p:txEl>
                                          </p:spTgt>
                                        </p:tgtEl>
                                        <p:attrNameLst>
                                          <p:attrName>fill.type</p:attrName>
                                        </p:attrNameLst>
                                      </p:cBhvr>
                                      <p:to>
                                        <p:strVal val="solid"/>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7" presetClass="entr" presetSubtype="0" fill="hold" nodeType="clickEffect">
                                  <p:stCondLst>
                                    <p:cond delay="0"/>
                                  </p:stCondLst>
                                  <p:iterate type="lt">
                                    <p:tmPct val="50000"/>
                                  </p:iterate>
                                  <p:childTnLst>
                                    <p:set>
                                      <p:cBhvr>
                                        <p:cTn id="19" dur="1" fill="hold">
                                          <p:stCondLst>
                                            <p:cond delay="0"/>
                                          </p:stCondLst>
                                        </p:cTn>
                                        <p:tgtEl>
                                          <p:spTgt spid="7">
                                            <p:txEl>
                                              <p:pRg st="1" end="1"/>
                                            </p:txEl>
                                          </p:spTgt>
                                        </p:tgtEl>
                                        <p:attrNameLst>
                                          <p:attrName>style.visibility</p:attrName>
                                        </p:attrNameLst>
                                      </p:cBhvr>
                                      <p:to>
                                        <p:strVal val="visible"/>
                                      </p:to>
                                    </p:set>
                                    <p:anim calcmode="discrete" valueType="clr">
                                      <p:cBhvr override="childStyle">
                                        <p:cTn id="20" dur="80"/>
                                        <p:tgtEl>
                                          <p:spTgt spid="7">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7">
                                            <p:txEl>
                                              <p:pRg st="1" end="1"/>
                                            </p:txEl>
                                          </p:spTgt>
                                        </p:tgtEl>
                                        <p:attrNameLst>
                                          <p:attrName>fillcolor</p:attrName>
                                        </p:attrNameLst>
                                      </p:cBhvr>
                                      <p:tavLst>
                                        <p:tav tm="0">
                                          <p:val>
                                            <p:clrVal>
                                              <a:schemeClr val="accent2"/>
                                            </p:clrVal>
                                          </p:val>
                                        </p:tav>
                                        <p:tav tm="50000">
                                          <p:val>
                                            <p:clrVal>
                                              <a:schemeClr val="hlink"/>
                                            </p:clrVal>
                                          </p:val>
                                        </p:tav>
                                      </p:tavLst>
                                    </p:anim>
                                    <p:set>
                                      <p:cBhvr>
                                        <p:cTn id="22" dur="80"/>
                                        <p:tgtEl>
                                          <p:spTgt spid="7">
                                            <p:txEl>
                                              <p:pRg st="1" end="1"/>
                                            </p:txEl>
                                          </p:spTgt>
                                        </p:tgtEl>
                                        <p:attrNameLst>
                                          <p:attrName>fill.type</p:attrName>
                                        </p:attrNameLst>
                                      </p:cBhvr>
                                      <p:to>
                                        <p:strVal val="solid"/>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7" presetClass="entr" presetSubtype="0" fill="hold" nodeType="clickEffect">
                                  <p:stCondLst>
                                    <p:cond delay="0"/>
                                  </p:stCondLst>
                                  <p:iterate type="lt">
                                    <p:tmPct val="50000"/>
                                  </p:iterate>
                                  <p:childTnLst>
                                    <p:set>
                                      <p:cBhvr>
                                        <p:cTn id="26" dur="1" fill="hold">
                                          <p:stCondLst>
                                            <p:cond delay="0"/>
                                          </p:stCondLst>
                                        </p:cTn>
                                        <p:tgtEl>
                                          <p:spTgt spid="7">
                                            <p:txEl>
                                              <p:pRg st="2" end="2"/>
                                            </p:txEl>
                                          </p:spTgt>
                                        </p:tgtEl>
                                        <p:attrNameLst>
                                          <p:attrName>style.visibility</p:attrName>
                                        </p:attrNameLst>
                                      </p:cBhvr>
                                      <p:to>
                                        <p:strVal val="visible"/>
                                      </p:to>
                                    </p:set>
                                    <p:anim calcmode="discrete" valueType="clr">
                                      <p:cBhvr override="childStyle">
                                        <p:cTn id="27" dur="80"/>
                                        <p:tgtEl>
                                          <p:spTgt spid="7">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7">
                                            <p:txEl>
                                              <p:pRg st="2" end="2"/>
                                            </p:txEl>
                                          </p:spTgt>
                                        </p:tgtEl>
                                        <p:attrNameLst>
                                          <p:attrName>fillcolor</p:attrName>
                                        </p:attrNameLst>
                                      </p:cBhvr>
                                      <p:tavLst>
                                        <p:tav tm="0">
                                          <p:val>
                                            <p:clrVal>
                                              <a:schemeClr val="accent2"/>
                                            </p:clrVal>
                                          </p:val>
                                        </p:tav>
                                        <p:tav tm="50000">
                                          <p:val>
                                            <p:clrVal>
                                              <a:schemeClr val="hlink"/>
                                            </p:clrVal>
                                          </p:val>
                                        </p:tav>
                                      </p:tavLst>
                                    </p:anim>
                                    <p:set>
                                      <p:cBhvr>
                                        <p:cTn id="29" dur="80"/>
                                        <p:tgtEl>
                                          <p:spTgt spid="7">
                                            <p:txEl>
                                              <p:pRg st="2" end="2"/>
                                            </p:txEl>
                                          </p:spTgt>
                                        </p:tgtEl>
                                        <p:attrNameLst>
                                          <p:attrName>fill.type</p:attrName>
                                        </p:attrNameLst>
                                      </p:cBhvr>
                                      <p:to>
                                        <p:strVal val="solid"/>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27" presetClass="entr" presetSubtype="0" fill="hold" nodeType="clickEffect">
                                  <p:stCondLst>
                                    <p:cond delay="0"/>
                                  </p:stCondLst>
                                  <p:iterate type="lt">
                                    <p:tmPct val="50000"/>
                                  </p:iterate>
                                  <p:childTnLst>
                                    <p:set>
                                      <p:cBhvr>
                                        <p:cTn id="33" dur="1" fill="hold">
                                          <p:stCondLst>
                                            <p:cond delay="0"/>
                                          </p:stCondLst>
                                        </p:cTn>
                                        <p:tgtEl>
                                          <p:spTgt spid="7">
                                            <p:txEl>
                                              <p:pRg st="3" end="3"/>
                                            </p:txEl>
                                          </p:spTgt>
                                        </p:tgtEl>
                                        <p:attrNameLst>
                                          <p:attrName>style.visibility</p:attrName>
                                        </p:attrNameLst>
                                      </p:cBhvr>
                                      <p:to>
                                        <p:strVal val="visible"/>
                                      </p:to>
                                    </p:set>
                                    <p:anim calcmode="discrete" valueType="clr">
                                      <p:cBhvr override="childStyle">
                                        <p:cTn id="34" dur="80"/>
                                        <p:tgtEl>
                                          <p:spTgt spid="7">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7">
                                            <p:txEl>
                                              <p:pRg st="3" end="3"/>
                                            </p:txEl>
                                          </p:spTgt>
                                        </p:tgtEl>
                                        <p:attrNameLst>
                                          <p:attrName>fillcolor</p:attrName>
                                        </p:attrNameLst>
                                      </p:cBhvr>
                                      <p:tavLst>
                                        <p:tav tm="0">
                                          <p:val>
                                            <p:clrVal>
                                              <a:schemeClr val="accent2"/>
                                            </p:clrVal>
                                          </p:val>
                                        </p:tav>
                                        <p:tav tm="50000">
                                          <p:val>
                                            <p:clrVal>
                                              <a:schemeClr val="hlink"/>
                                            </p:clrVal>
                                          </p:val>
                                        </p:tav>
                                      </p:tavLst>
                                    </p:anim>
                                    <p:set>
                                      <p:cBhvr>
                                        <p:cTn id="36" dur="80"/>
                                        <p:tgtEl>
                                          <p:spTgt spid="7">
                                            <p:txEl>
                                              <p:pRg st="3" end="3"/>
                                            </p:txEl>
                                          </p:spTgt>
                                        </p:tgtEl>
                                        <p:attrNameLst>
                                          <p:attrName>fill.type</p:attrName>
                                        </p:attrNameLst>
                                      </p:cBhvr>
                                      <p:to>
                                        <p:strVal val="solid"/>
                                      </p:to>
                                    </p:set>
                                  </p:childTnLst>
                                </p:cTn>
                              </p:par>
                            </p:childTnLst>
                          </p:cTn>
                        </p:par>
                        <p:par>
                          <p:cTn id="37" fill="hold" nodeType="afterGroup">
                            <p:stCondLst>
                              <p:cond delay="1320"/>
                            </p:stCondLst>
                            <p:childTnLst>
                              <p:par>
                                <p:cTn id="38" presetID="27" presetClass="entr" presetSubtype="0" fill="hold" nodeType="afterEffect">
                                  <p:stCondLst>
                                    <p:cond delay="0"/>
                                  </p:stCondLst>
                                  <p:iterate type="lt">
                                    <p:tmPct val="50000"/>
                                  </p:iterate>
                                  <p:childTnLst>
                                    <p:set>
                                      <p:cBhvr>
                                        <p:cTn id="39" dur="1" fill="hold">
                                          <p:stCondLst>
                                            <p:cond delay="0"/>
                                          </p:stCondLst>
                                        </p:cTn>
                                        <p:tgtEl>
                                          <p:spTgt spid="7">
                                            <p:txEl>
                                              <p:pRg st="4" end="4"/>
                                            </p:txEl>
                                          </p:spTgt>
                                        </p:tgtEl>
                                        <p:attrNameLst>
                                          <p:attrName>style.visibility</p:attrName>
                                        </p:attrNameLst>
                                      </p:cBhvr>
                                      <p:to>
                                        <p:strVal val="visible"/>
                                      </p:to>
                                    </p:set>
                                    <p:anim calcmode="discrete" valueType="clr">
                                      <p:cBhvr override="childStyle">
                                        <p:cTn id="40" dur="80"/>
                                        <p:tgtEl>
                                          <p:spTgt spid="7">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7">
                                            <p:txEl>
                                              <p:pRg st="4" end="4"/>
                                            </p:txEl>
                                          </p:spTgt>
                                        </p:tgtEl>
                                        <p:attrNameLst>
                                          <p:attrName>fillcolor</p:attrName>
                                        </p:attrNameLst>
                                      </p:cBhvr>
                                      <p:tavLst>
                                        <p:tav tm="0">
                                          <p:val>
                                            <p:clrVal>
                                              <a:schemeClr val="accent2"/>
                                            </p:clrVal>
                                          </p:val>
                                        </p:tav>
                                        <p:tav tm="50000">
                                          <p:val>
                                            <p:clrVal>
                                              <a:schemeClr val="hlink"/>
                                            </p:clrVal>
                                          </p:val>
                                        </p:tav>
                                      </p:tavLst>
                                    </p:anim>
                                    <p:set>
                                      <p:cBhvr>
                                        <p:cTn id="42" dur="80"/>
                                        <p:tgtEl>
                                          <p:spTgt spid="7">
                                            <p:txEl>
                                              <p:pRg st="4" end="4"/>
                                            </p:txEl>
                                          </p:spTgt>
                                        </p:tgtEl>
                                        <p:attrNameLst>
                                          <p:attrName>fill.type</p:attrName>
                                        </p:attrNameLst>
                                      </p:cBhvr>
                                      <p:to>
                                        <p:strVal val="solid"/>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27" presetClass="entr" presetSubtype="0" fill="hold" nodeType="clickEffect">
                                  <p:stCondLst>
                                    <p:cond delay="0"/>
                                  </p:stCondLst>
                                  <p:iterate type="lt">
                                    <p:tmPct val="50000"/>
                                  </p:iterate>
                                  <p:childTnLst>
                                    <p:set>
                                      <p:cBhvr>
                                        <p:cTn id="46" dur="1" fill="hold">
                                          <p:stCondLst>
                                            <p:cond delay="0"/>
                                          </p:stCondLst>
                                        </p:cTn>
                                        <p:tgtEl>
                                          <p:spTgt spid="7">
                                            <p:txEl>
                                              <p:pRg st="5" end="5"/>
                                            </p:txEl>
                                          </p:spTgt>
                                        </p:tgtEl>
                                        <p:attrNameLst>
                                          <p:attrName>style.visibility</p:attrName>
                                        </p:attrNameLst>
                                      </p:cBhvr>
                                      <p:to>
                                        <p:strVal val="visible"/>
                                      </p:to>
                                    </p:set>
                                    <p:anim calcmode="discrete" valueType="clr">
                                      <p:cBhvr override="childStyle">
                                        <p:cTn id="47" dur="80"/>
                                        <p:tgtEl>
                                          <p:spTgt spid="7">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8" dur="80"/>
                                        <p:tgtEl>
                                          <p:spTgt spid="7">
                                            <p:txEl>
                                              <p:pRg st="5" end="5"/>
                                            </p:txEl>
                                          </p:spTgt>
                                        </p:tgtEl>
                                        <p:attrNameLst>
                                          <p:attrName>fillcolor</p:attrName>
                                        </p:attrNameLst>
                                      </p:cBhvr>
                                      <p:tavLst>
                                        <p:tav tm="0">
                                          <p:val>
                                            <p:clrVal>
                                              <a:schemeClr val="accent2"/>
                                            </p:clrVal>
                                          </p:val>
                                        </p:tav>
                                        <p:tav tm="50000">
                                          <p:val>
                                            <p:clrVal>
                                              <a:schemeClr val="hlink"/>
                                            </p:clrVal>
                                          </p:val>
                                        </p:tav>
                                      </p:tavLst>
                                    </p:anim>
                                    <p:set>
                                      <p:cBhvr>
                                        <p:cTn id="49" dur="80"/>
                                        <p:tgtEl>
                                          <p:spTgt spid="7">
                                            <p:txEl>
                                              <p:pRg st="5" end="5"/>
                                            </p:txEl>
                                          </p:spTgt>
                                        </p:tgtEl>
                                        <p:attrNameLst>
                                          <p:attrName>fill.type</p:attrName>
                                        </p:attrNameLst>
                                      </p:cBhvr>
                                      <p:to>
                                        <p:strVal val="solid"/>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27" presetClass="entr" presetSubtype="0" fill="hold" nodeType="clickEffect">
                                  <p:stCondLst>
                                    <p:cond delay="0"/>
                                  </p:stCondLst>
                                  <p:iterate type="lt">
                                    <p:tmPct val="50000"/>
                                  </p:iterate>
                                  <p:childTnLst>
                                    <p:set>
                                      <p:cBhvr>
                                        <p:cTn id="53" dur="1" fill="hold">
                                          <p:stCondLst>
                                            <p:cond delay="0"/>
                                          </p:stCondLst>
                                        </p:cTn>
                                        <p:tgtEl>
                                          <p:spTgt spid="7">
                                            <p:txEl>
                                              <p:pRg st="6" end="6"/>
                                            </p:txEl>
                                          </p:spTgt>
                                        </p:tgtEl>
                                        <p:attrNameLst>
                                          <p:attrName>style.visibility</p:attrName>
                                        </p:attrNameLst>
                                      </p:cBhvr>
                                      <p:to>
                                        <p:strVal val="visible"/>
                                      </p:to>
                                    </p:set>
                                    <p:anim calcmode="discrete" valueType="clr">
                                      <p:cBhvr override="childStyle">
                                        <p:cTn id="54" dur="80"/>
                                        <p:tgtEl>
                                          <p:spTgt spid="7">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5" dur="80"/>
                                        <p:tgtEl>
                                          <p:spTgt spid="7">
                                            <p:txEl>
                                              <p:pRg st="6" end="6"/>
                                            </p:txEl>
                                          </p:spTgt>
                                        </p:tgtEl>
                                        <p:attrNameLst>
                                          <p:attrName>fillcolor</p:attrName>
                                        </p:attrNameLst>
                                      </p:cBhvr>
                                      <p:tavLst>
                                        <p:tav tm="0">
                                          <p:val>
                                            <p:clrVal>
                                              <a:schemeClr val="accent2"/>
                                            </p:clrVal>
                                          </p:val>
                                        </p:tav>
                                        <p:tav tm="50000">
                                          <p:val>
                                            <p:clrVal>
                                              <a:schemeClr val="hlink"/>
                                            </p:clrVal>
                                          </p:val>
                                        </p:tav>
                                      </p:tavLst>
                                    </p:anim>
                                    <p:set>
                                      <p:cBhvr>
                                        <p:cTn id="56" dur="80"/>
                                        <p:tgtEl>
                                          <p:spTgt spid="7">
                                            <p:txEl>
                                              <p:pRg st="6" end="6"/>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3" descr="C:\Users\Administrator\Desktop\Yeni klasör\pngler2\pngler\4.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4925" y="0"/>
            <a:ext cx="9178925" cy="686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WINDOWS 7 TEMEL İŞLEMLER</a:t>
            </a:r>
            <a:endParaRPr lang="tr-TR" sz="2400" dirty="0"/>
          </a:p>
        </p:txBody>
      </p:sp>
      <p:sp>
        <p:nvSpPr>
          <p:cNvPr id="39941" name="İçerik Yer Tutucusu 1"/>
          <p:cNvSpPr>
            <a:spLocks noGrp="1"/>
          </p:cNvSpPr>
          <p:nvPr>
            <p:ph idx="1"/>
          </p:nvPr>
        </p:nvSpPr>
        <p:spPr>
          <a:xfrm>
            <a:off x="179388" y="1412875"/>
            <a:ext cx="8496300" cy="3451225"/>
          </a:xfrm>
        </p:spPr>
        <p:txBody>
          <a:bodyPr/>
          <a:lstStyle/>
          <a:p>
            <a:r>
              <a:rPr lang="tr-TR" sz="2200" smtClean="0"/>
              <a:t>Bilgisayarı açtığımızda karşımıza gelen  ilk ekran görüntüsüdür. </a:t>
            </a:r>
          </a:p>
          <a:p>
            <a:r>
              <a:rPr lang="tr-TR" sz="2200" smtClean="0"/>
              <a:t>Masaüstü de bir klasördür.  (DESKTOP)</a:t>
            </a:r>
          </a:p>
          <a:p>
            <a:r>
              <a:rPr lang="tr-TR" sz="2200" smtClean="0"/>
              <a:t>Masaüstünde program, dosya ve klasör simgeleri bulunur.</a:t>
            </a:r>
          </a:p>
          <a:p>
            <a:r>
              <a:rPr lang="tr-TR" sz="2200" smtClean="0"/>
              <a:t>Masaüstünden bilgisayarın herhangi bir yerine ulaşılabilir.</a:t>
            </a:r>
          </a:p>
          <a:p>
            <a:r>
              <a:rPr lang="tr-TR" sz="2200" smtClean="0"/>
              <a:t>Bilgisayarda bulunan dosya ve klasörlere erişmek yada bunları yönetmek için köprü görevi görür.</a:t>
            </a:r>
          </a:p>
        </p:txBody>
      </p:sp>
      <p:pic>
        <p:nvPicPr>
          <p:cNvPr id="3994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27088" y="3860800"/>
            <a:ext cx="4537075" cy="2835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9943" name="Picture 7"/>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021388" y="5732463"/>
            <a:ext cx="2419350" cy="352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3" name="Düz Ok Bağlayıcısı 2"/>
          <p:cNvCxnSpPr/>
          <p:nvPr/>
        </p:nvCxnSpPr>
        <p:spPr>
          <a:xfrm>
            <a:off x="7793038" y="4868863"/>
            <a:ext cx="523875" cy="8636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9945" name="Dikdörtgen 3"/>
          <p:cNvSpPr>
            <a:spLocks noChangeArrowheads="1"/>
          </p:cNvSpPr>
          <p:nvPr/>
        </p:nvSpPr>
        <p:spPr bwMode="auto">
          <a:xfrm>
            <a:off x="6335713" y="3860800"/>
            <a:ext cx="2708275" cy="923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tr-TR"/>
              <a:t>Sağ Alt köşedeki butona </a:t>
            </a:r>
          </a:p>
          <a:p>
            <a:r>
              <a:rPr lang="tr-TR"/>
              <a:t>basarak istenilen zamanda </a:t>
            </a:r>
          </a:p>
          <a:p>
            <a:r>
              <a:rPr lang="tr-TR"/>
              <a:t>masaüstü görüntülenebilir</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3" descr="C:\Users\Administrator\Desktop\Yeni klasör\pngler2\pngler\4.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4925" y="0"/>
            <a:ext cx="9178925" cy="686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WINDOWS 7 TEMEL İŞLEMLER</a:t>
            </a:r>
            <a:endParaRPr lang="tr-TR" sz="2400" dirty="0"/>
          </a:p>
        </p:txBody>
      </p:sp>
      <p:sp>
        <p:nvSpPr>
          <p:cNvPr id="10" name="İçerik Yer Tutucusu 1"/>
          <p:cNvSpPr>
            <a:spLocks noGrp="1"/>
          </p:cNvSpPr>
          <p:nvPr>
            <p:ph idx="1"/>
          </p:nvPr>
        </p:nvSpPr>
        <p:spPr>
          <a:xfrm>
            <a:off x="12700" y="1412875"/>
            <a:ext cx="4598988" cy="3451225"/>
          </a:xfrm>
        </p:spPr>
        <p:txBody>
          <a:bodyPr>
            <a:normAutofit lnSpcReduction="10000"/>
          </a:bodyPr>
          <a:lstStyle/>
          <a:p>
            <a:pPr algn="ctr">
              <a:defRPr/>
            </a:pPr>
            <a:r>
              <a:rPr lang="tr-TR" dirty="0" smtClean="0"/>
              <a:t>Bilgisayarla ilgili temel sistem bilgilerini görüntülemek için:</a:t>
            </a:r>
          </a:p>
          <a:p>
            <a:pPr algn="ctr">
              <a:defRPr/>
            </a:pPr>
            <a:r>
              <a:rPr lang="tr-TR" dirty="0"/>
              <a:t>M</a:t>
            </a:r>
            <a:r>
              <a:rPr lang="tr-TR" dirty="0" smtClean="0"/>
              <a:t>asaüstünde bulunan BİLGİSAYAR simgesini sağ tıklayıp ÖZELLİKLER seçilir.</a:t>
            </a:r>
          </a:p>
        </p:txBody>
      </p:sp>
      <p:pic>
        <p:nvPicPr>
          <p:cNvPr id="4096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258888" y="4652963"/>
            <a:ext cx="2506662" cy="20161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0967"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554538" y="2060575"/>
            <a:ext cx="4175125" cy="3927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C:\Users\Administrator\Desktop\Yeni klasör\pngler2\pngler\4.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4925" y="0"/>
            <a:ext cx="9178925" cy="686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KLAVYEDE TUŞLAR</a:t>
            </a:r>
            <a:endParaRPr lang="tr-TR" sz="2400" dirty="0"/>
          </a:p>
        </p:txBody>
      </p:sp>
      <p:sp>
        <p:nvSpPr>
          <p:cNvPr id="5" name="7 Metin kutusu"/>
          <p:cNvSpPr txBox="1"/>
          <p:nvPr/>
        </p:nvSpPr>
        <p:spPr>
          <a:xfrm>
            <a:off x="663575" y="1444625"/>
            <a:ext cx="8215313" cy="708025"/>
          </a:xfrm>
          <a:prstGeom prst="rect">
            <a:avLst/>
          </a:prstGeom>
          <a:noFill/>
        </p:spPr>
        <p:txBody>
          <a:bodyPr>
            <a:spAutoFit/>
          </a:bodyPr>
          <a:lstStyle/>
          <a:p>
            <a:pPr>
              <a:defRPr/>
            </a:pPr>
            <a:r>
              <a:rPr lang="tr-TR" sz="4000" b="1" u="sng" dirty="0">
                <a:effectLst>
                  <a:outerShdw blurRad="38100" dist="38100" dir="2700000" algn="tl">
                    <a:srgbClr val="000000">
                      <a:alpha val="43137"/>
                    </a:srgbClr>
                  </a:outerShdw>
                </a:effectLst>
              </a:rPr>
              <a:t>RAKAMLAR</a:t>
            </a:r>
          </a:p>
        </p:txBody>
      </p:sp>
      <p:sp>
        <p:nvSpPr>
          <p:cNvPr id="6" name="8 Metin kutusu"/>
          <p:cNvSpPr txBox="1">
            <a:spLocks noChangeArrowheads="1"/>
          </p:cNvSpPr>
          <p:nvPr/>
        </p:nvSpPr>
        <p:spPr bwMode="auto">
          <a:xfrm>
            <a:off x="663575" y="2373313"/>
            <a:ext cx="8001000" cy="2986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tr-TR" sz="3600"/>
              <a:t>Rakamlar klavye üzerinde iki alanda bulunur.</a:t>
            </a:r>
          </a:p>
          <a:p>
            <a:pPr eaLnBrk="1" hangingPunct="1"/>
            <a:endParaRPr lang="tr-TR" sz="3600"/>
          </a:p>
          <a:p>
            <a:pPr eaLnBrk="1" hangingPunct="1"/>
            <a:r>
              <a:rPr lang="tr-TR" sz="4400" b="1">
                <a:solidFill>
                  <a:srgbClr val="FF0000"/>
                </a:solidFill>
              </a:rPr>
              <a:t>1-</a:t>
            </a:r>
            <a:r>
              <a:rPr lang="tr-TR" sz="4400" b="1"/>
              <a:t> </a:t>
            </a:r>
            <a:r>
              <a:rPr lang="tr-TR" sz="3600"/>
              <a:t>Harflerin üzerinde yan yana dizilmiş bir şekilde bulunur.</a:t>
            </a:r>
            <a:endParaRPr lang="tr-TR" sz="2800"/>
          </a:p>
        </p:txBody>
      </p:sp>
      <p:pic>
        <p:nvPicPr>
          <p:cNvPr id="7"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35013" y="5516563"/>
            <a:ext cx="7896225" cy="857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1"/>
                                          </p:val>
                                        </p:tav>
                                        <p:tav tm="100000">
                                          <p:val>
                                            <p:strVal val="#ppt_x"/>
                                          </p:val>
                                        </p:tav>
                                      </p:tavLst>
                                    </p:anim>
                                    <p:anim calcmode="lin" valueType="num">
                                      <p:cBhvr>
                                        <p:cTn id="9" dur="1000" fill="hold"/>
                                        <p:tgtEl>
                                          <p:spTgt spid="5"/>
                                        </p:tgtEl>
                                        <p:attrNameLst>
                                          <p:attrName>ppt_y</p:attrName>
                                        </p:attrNameLst>
                                      </p:cBhvr>
                                      <p:tavLst>
                                        <p:tav tm="0">
                                          <p:val>
                                            <p:strVal val="#ppt_y"/>
                                          </p:val>
                                        </p:tav>
                                        <p:tav tm="100000">
                                          <p:val>
                                            <p:strVal val="#ppt_y"/>
                                          </p:val>
                                        </p:tav>
                                      </p:tavLst>
                                    </p:anim>
                                  </p:childTnLst>
                                </p:cTn>
                              </p:par>
                            </p:childTnLst>
                          </p:cTn>
                        </p:par>
                        <p:par>
                          <p:cTn id="10" fill="hold" nodeType="afterGroup">
                            <p:stCondLst>
                              <p:cond delay="17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6"/>
                                        </p:tgtEl>
                                        <p:attrNameLst>
                                          <p:attrName>style.visibility</p:attrName>
                                        </p:attrNameLst>
                                      </p:cBhvr>
                                      <p:to>
                                        <p:strVal val="visible"/>
                                      </p:to>
                                    </p:set>
                                    <p:anim calcmode="discrete" valueType="clr">
                                      <p:cBhvr override="childStyle">
                                        <p:cTn id="13"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6"/>
                                        </p:tgtEl>
                                        <p:attrNameLst>
                                          <p:attrName>fillcolor</p:attrName>
                                        </p:attrNameLst>
                                      </p:cBhvr>
                                      <p:tavLst>
                                        <p:tav tm="0">
                                          <p:val>
                                            <p:clrVal>
                                              <a:schemeClr val="accent2"/>
                                            </p:clrVal>
                                          </p:val>
                                        </p:tav>
                                        <p:tav tm="50000">
                                          <p:val>
                                            <p:clrVal>
                                              <a:schemeClr val="hlink"/>
                                            </p:clrVal>
                                          </p:val>
                                        </p:tav>
                                      </p:tavLst>
                                    </p:anim>
                                    <p:set>
                                      <p:cBhvr>
                                        <p:cTn id="15" dur="80"/>
                                        <p:tgtEl>
                                          <p:spTgt spid="6"/>
                                        </p:tgtEl>
                                        <p:attrNameLst>
                                          <p:attrName>fill.type</p:attrName>
                                        </p:attrNameLst>
                                      </p:cBhvr>
                                      <p:to>
                                        <p:strVal val="solid"/>
                                      </p:to>
                                    </p:set>
                                  </p:childTnLst>
                                </p:cTn>
                              </p:par>
                            </p:childTnLst>
                          </p:cTn>
                        </p:par>
                        <p:par>
                          <p:cTn id="16" fill="hold" nodeType="afterGroup">
                            <p:stCondLst>
                              <p:cond delay="538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3" descr="C:\Users\Administrator\Desktop\Yeni klasör\pngler2\pngler\4.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4925" y="0"/>
            <a:ext cx="9178925" cy="686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WINDOWS 7 TEMEL İŞLEMLER</a:t>
            </a:r>
            <a:endParaRPr lang="tr-TR" sz="2400" dirty="0"/>
          </a:p>
        </p:txBody>
      </p:sp>
      <p:sp>
        <p:nvSpPr>
          <p:cNvPr id="41989" name="İçerik Yer Tutucusu 1"/>
          <p:cNvSpPr>
            <a:spLocks noGrp="1"/>
          </p:cNvSpPr>
          <p:nvPr>
            <p:ph idx="1"/>
          </p:nvPr>
        </p:nvSpPr>
        <p:spPr>
          <a:xfrm>
            <a:off x="538163" y="1484313"/>
            <a:ext cx="8272462" cy="2089150"/>
          </a:xfrm>
        </p:spPr>
        <p:txBody>
          <a:bodyPr/>
          <a:lstStyle/>
          <a:p>
            <a:r>
              <a:rPr lang="tr-TR" sz="2400" smtClean="0"/>
              <a:t>Ekranın altında bulunan GÖREV ÇUBUĞU, açık program ve dosyaların pencerelerini temsil eden düğmelerin yanı sıra, program hizmetleri ve komutlarını çalıştırmak için tıklanabilen düğmelerden oluşur.Görev çubuğu kilitli değilse istenilen yere taşınır</a:t>
            </a:r>
          </a:p>
        </p:txBody>
      </p:sp>
      <p:pic>
        <p:nvPicPr>
          <p:cNvPr id="41990"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42900" y="3443288"/>
            <a:ext cx="8483600" cy="260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1991" name="Picture 8"/>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06388" y="4084638"/>
            <a:ext cx="3267075" cy="2047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9" name="Düz Ok Bağlayıcısı 8"/>
          <p:cNvCxnSpPr/>
          <p:nvPr/>
        </p:nvCxnSpPr>
        <p:spPr>
          <a:xfrm flipH="1" flipV="1">
            <a:off x="2238375" y="5951538"/>
            <a:ext cx="720725" cy="40163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1993" name="Dikdörtgen 11"/>
          <p:cNvSpPr>
            <a:spLocks noChangeArrowheads="1"/>
          </p:cNvSpPr>
          <p:nvPr/>
        </p:nvSpPr>
        <p:spPr bwMode="auto">
          <a:xfrm>
            <a:off x="984250" y="6351588"/>
            <a:ext cx="291465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tr-TR"/>
              <a:t>Görev Çubuğu Ayarları yapılır</a:t>
            </a:r>
          </a:p>
        </p:txBody>
      </p:sp>
      <p:pic>
        <p:nvPicPr>
          <p:cNvPr id="41994" name="Picture 9"/>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003800" y="3938588"/>
            <a:ext cx="3024188" cy="2781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3" descr="C:\Users\Administrator\Desktop\Yeni klasör\pngler2\pngler\4.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4925" y="0"/>
            <a:ext cx="9178925" cy="686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WINDOWS 7 TEMEL İŞLEMLER</a:t>
            </a:r>
            <a:endParaRPr lang="tr-TR" sz="2400" dirty="0"/>
          </a:p>
        </p:txBody>
      </p:sp>
      <p:sp>
        <p:nvSpPr>
          <p:cNvPr id="43013" name="İçerik Yer Tutucusu 6"/>
          <p:cNvSpPr>
            <a:spLocks noGrp="1"/>
          </p:cNvSpPr>
          <p:nvPr>
            <p:ph idx="1"/>
          </p:nvPr>
        </p:nvSpPr>
        <p:spPr>
          <a:xfrm>
            <a:off x="107950" y="2582863"/>
            <a:ext cx="4446588" cy="2659062"/>
          </a:xfrm>
        </p:spPr>
        <p:txBody>
          <a:bodyPr/>
          <a:lstStyle/>
          <a:p>
            <a:r>
              <a:rPr lang="tr-TR" sz="2400" smtClean="0"/>
              <a:t>Masaüstünde bazı temel simgeler bulunur. Bunlar;</a:t>
            </a:r>
          </a:p>
          <a:p>
            <a:r>
              <a:rPr lang="tr-TR" sz="2400" smtClean="0"/>
              <a:t>Bilgisayar(ım)</a:t>
            </a:r>
          </a:p>
          <a:p>
            <a:r>
              <a:rPr lang="tr-TR" sz="2400" smtClean="0"/>
              <a:t>Belgeler(im)</a:t>
            </a:r>
          </a:p>
          <a:p>
            <a:r>
              <a:rPr lang="tr-TR" sz="2400" smtClean="0"/>
              <a:t>Geri Dönüşüm Kutusu</a:t>
            </a:r>
          </a:p>
          <a:p>
            <a:r>
              <a:rPr lang="tr-TR" sz="2400" smtClean="0"/>
              <a:t>İnternet Explorer</a:t>
            </a:r>
          </a:p>
        </p:txBody>
      </p:sp>
      <p:pic>
        <p:nvPicPr>
          <p:cNvPr id="4301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211638" y="2276475"/>
            <a:ext cx="4668837" cy="32718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3" descr="C:\Users\Administrator\Desktop\Yeni klasör\pngler2\pngler\4.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4925" y="0"/>
            <a:ext cx="9178925" cy="686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WINDOWS 7 TEMEL İŞLEMLER</a:t>
            </a:r>
            <a:endParaRPr lang="tr-TR" sz="2400" dirty="0"/>
          </a:p>
        </p:txBody>
      </p:sp>
      <p:sp>
        <p:nvSpPr>
          <p:cNvPr id="44037" name="İçerik Yer Tutucusu 6"/>
          <p:cNvSpPr>
            <a:spLocks noGrp="1"/>
          </p:cNvSpPr>
          <p:nvPr>
            <p:ph idx="1"/>
          </p:nvPr>
        </p:nvSpPr>
        <p:spPr>
          <a:xfrm>
            <a:off x="250825" y="1484313"/>
            <a:ext cx="8497888" cy="2659062"/>
          </a:xfrm>
        </p:spPr>
        <p:txBody>
          <a:bodyPr/>
          <a:lstStyle/>
          <a:p>
            <a:r>
              <a:rPr lang="tr-TR" smtClean="0"/>
              <a:t>Masaüstündeki simgeleri seçmek için farenin sol tuşuna bir kere tıklanır.</a:t>
            </a:r>
          </a:p>
          <a:p>
            <a:r>
              <a:rPr lang="tr-TR" smtClean="0"/>
              <a:t>Simgeleri taşımak için farenin sol tuşuna basılı tutularak sürüklenir.</a:t>
            </a:r>
          </a:p>
        </p:txBody>
      </p:sp>
      <p:pic>
        <p:nvPicPr>
          <p:cNvPr id="4403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121025" y="3789363"/>
            <a:ext cx="2867025" cy="25336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4039" name="Metin kutusu 6"/>
          <p:cNvSpPr txBox="1">
            <a:spLocks noChangeArrowheads="1"/>
          </p:cNvSpPr>
          <p:nvPr/>
        </p:nvSpPr>
        <p:spPr bwMode="auto">
          <a:xfrm>
            <a:off x="3121025" y="6323013"/>
            <a:ext cx="273050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tr-TR"/>
              <a:t>Seçilmiş Bilgisayar Simgesi</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3" descr="C:\Users\Administrator\Desktop\Yeni klasör\pngler2\pngler\4.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4925" y="0"/>
            <a:ext cx="9178925" cy="686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WINDOWS 7 TEMEL İŞLEMLER</a:t>
            </a:r>
            <a:endParaRPr lang="tr-TR" sz="2400" dirty="0"/>
          </a:p>
        </p:txBody>
      </p:sp>
      <p:sp>
        <p:nvSpPr>
          <p:cNvPr id="45061" name="İçerik Yer Tutucusu 6"/>
          <p:cNvSpPr>
            <a:spLocks noGrp="1"/>
          </p:cNvSpPr>
          <p:nvPr>
            <p:ph idx="1"/>
          </p:nvPr>
        </p:nvSpPr>
        <p:spPr>
          <a:xfrm>
            <a:off x="225425" y="1412875"/>
            <a:ext cx="8378825" cy="2736850"/>
          </a:xfrm>
        </p:spPr>
        <p:txBody>
          <a:bodyPr/>
          <a:lstStyle/>
          <a:p>
            <a:pPr marL="0" indent="0">
              <a:buFont typeface="Arial" charset="0"/>
              <a:buNone/>
            </a:pPr>
            <a:r>
              <a:rPr lang="tr-TR" smtClean="0"/>
              <a:t>Masaüstündeki bazı temel simgelerini tanıyalım.</a:t>
            </a:r>
          </a:p>
          <a:p>
            <a:pPr marL="0" indent="0">
              <a:buFont typeface="Arial" charset="0"/>
              <a:buNone/>
            </a:pPr>
            <a:r>
              <a:rPr lang="tr-TR" smtClean="0">
                <a:solidFill>
                  <a:srgbClr val="C00000"/>
                </a:solidFill>
              </a:rPr>
              <a:t>BİLGİSAYAR(IM) SİMGESİ:</a:t>
            </a:r>
          </a:p>
          <a:p>
            <a:pPr marL="0" indent="0">
              <a:buFont typeface="Arial" charset="0"/>
              <a:buNone/>
            </a:pPr>
            <a:r>
              <a:rPr lang="tr-TR" smtClean="0"/>
              <a:t>Bilgisayara bağlı disk sürücülerini ve donanımı gösterir.</a:t>
            </a:r>
          </a:p>
        </p:txBody>
      </p:sp>
      <p:pic>
        <p:nvPicPr>
          <p:cNvPr id="4506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8313" y="3736975"/>
            <a:ext cx="3865562" cy="26495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5063"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830763" y="3571875"/>
            <a:ext cx="3960812" cy="29797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3" descr="C:\Users\Administrator\Desktop\Yeni klasör\pngler2\pngler\4.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4925" y="0"/>
            <a:ext cx="9178925" cy="686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WINDOWS 7 TEMEL İŞLEMLER</a:t>
            </a:r>
            <a:endParaRPr lang="tr-TR" sz="2400" dirty="0"/>
          </a:p>
        </p:txBody>
      </p:sp>
      <p:pic>
        <p:nvPicPr>
          <p:cNvPr id="46085"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933825" y="1989138"/>
            <a:ext cx="4535488" cy="34131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İçerik Yer Tutucusu 2"/>
          <p:cNvSpPr>
            <a:spLocks noGrp="1"/>
          </p:cNvSpPr>
          <p:nvPr>
            <p:ph idx="1"/>
          </p:nvPr>
        </p:nvSpPr>
        <p:spPr>
          <a:xfrm>
            <a:off x="657225" y="2205038"/>
            <a:ext cx="3600450" cy="3043237"/>
          </a:xfrm>
        </p:spPr>
        <p:txBody>
          <a:bodyPr>
            <a:normAutofit lnSpcReduction="10000"/>
          </a:bodyPr>
          <a:lstStyle/>
          <a:p>
            <a:pPr marL="0" indent="0">
              <a:buFont typeface="Arial" charset="0"/>
              <a:buNone/>
              <a:defRPr/>
            </a:pPr>
            <a:r>
              <a:rPr lang="tr-TR" dirty="0" smtClean="0">
                <a:solidFill>
                  <a:srgbClr val="C00000"/>
                </a:solidFill>
              </a:rPr>
              <a:t>BELGELER</a:t>
            </a:r>
          </a:p>
          <a:p>
            <a:pPr marL="0" indent="0">
              <a:buFont typeface="Arial" charset="0"/>
              <a:buNone/>
              <a:defRPr/>
            </a:pPr>
            <a:r>
              <a:rPr lang="tr-TR" dirty="0" smtClean="0">
                <a:solidFill>
                  <a:srgbClr val="C00000"/>
                </a:solidFill>
              </a:rPr>
              <a:t>SİMGESİ:</a:t>
            </a:r>
          </a:p>
          <a:p>
            <a:pPr marL="0" indent="0">
              <a:buFont typeface="Arial" charset="0"/>
              <a:buNone/>
              <a:defRPr/>
            </a:pPr>
            <a:r>
              <a:rPr lang="tr-TR" dirty="0" smtClean="0"/>
              <a:t>Kişisel dosya ve klasörlerin depolandığı klasördür.</a:t>
            </a:r>
            <a:endParaRPr lang="tr-TR"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3" descr="C:\Users\Administrator\Desktop\Yeni klasör\pngler2\pngler\4.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4925" y="0"/>
            <a:ext cx="9178925" cy="686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WINDOWS 7 TEMEL İŞLEMLER</a:t>
            </a:r>
            <a:endParaRPr lang="tr-TR" sz="2400" dirty="0"/>
          </a:p>
        </p:txBody>
      </p:sp>
      <p:sp>
        <p:nvSpPr>
          <p:cNvPr id="47109" name="İçerik Yer Tutucusu 2"/>
          <p:cNvSpPr>
            <a:spLocks noGrp="1"/>
          </p:cNvSpPr>
          <p:nvPr>
            <p:ph idx="1"/>
          </p:nvPr>
        </p:nvSpPr>
        <p:spPr>
          <a:xfrm>
            <a:off x="395288" y="2084388"/>
            <a:ext cx="5545137" cy="3451225"/>
          </a:xfrm>
        </p:spPr>
        <p:txBody>
          <a:bodyPr/>
          <a:lstStyle/>
          <a:p>
            <a:pPr marL="0" indent="0">
              <a:buFont typeface="Arial" charset="0"/>
              <a:buNone/>
            </a:pPr>
            <a:r>
              <a:rPr lang="tr-TR" smtClean="0">
                <a:solidFill>
                  <a:srgbClr val="C00000"/>
                </a:solidFill>
              </a:rPr>
              <a:t>GERİ DÖNÜŞÜM KUTUSU SİMGESİ:</a:t>
            </a:r>
            <a:r>
              <a:rPr lang="tr-TR" smtClean="0"/>
              <a:t>Silinen dosya ve klasörleri barındırır.</a:t>
            </a:r>
          </a:p>
          <a:p>
            <a:pPr marL="0" indent="0">
              <a:buFont typeface="Arial" charset="0"/>
              <a:buNone/>
            </a:pPr>
            <a:r>
              <a:rPr lang="tr-TR" smtClean="0"/>
              <a:t>Bilgileri bilgisayardan TAMAMEN silmek için Geri Dönüşüm Kutusunun boşaltılması gerekir.</a:t>
            </a:r>
          </a:p>
          <a:p>
            <a:pPr marL="0" indent="0">
              <a:buFont typeface="Arial" charset="0"/>
              <a:buNone/>
            </a:pPr>
            <a:endParaRPr lang="tr-TR" smtClean="0"/>
          </a:p>
        </p:txBody>
      </p:sp>
      <p:pic>
        <p:nvPicPr>
          <p:cNvPr id="47110"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280025" y="2276475"/>
            <a:ext cx="3176588" cy="2881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3" descr="C:\Users\Administrator\Desktop\Yeni klasör\pngler2\pngler\4.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4925" y="0"/>
            <a:ext cx="9178925" cy="686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WINDOWS 7 TEMEL İŞLEMLER</a:t>
            </a:r>
            <a:endParaRPr lang="tr-TR" sz="2400" dirty="0"/>
          </a:p>
        </p:txBody>
      </p:sp>
      <p:sp>
        <p:nvSpPr>
          <p:cNvPr id="48133" name="İçerik Yer Tutucusu 2"/>
          <p:cNvSpPr>
            <a:spLocks noGrp="1"/>
          </p:cNvSpPr>
          <p:nvPr>
            <p:ph idx="1"/>
          </p:nvPr>
        </p:nvSpPr>
        <p:spPr>
          <a:xfrm>
            <a:off x="457200" y="2349500"/>
            <a:ext cx="5281613" cy="2625725"/>
          </a:xfrm>
        </p:spPr>
        <p:txBody>
          <a:bodyPr/>
          <a:lstStyle/>
          <a:p>
            <a:pPr marL="0" indent="0">
              <a:buFont typeface="Arial" charset="0"/>
              <a:buNone/>
            </a:pPr>
            <a:r>
              <a:rPr lang="tr-TR" smtClean="0">
                <a:solidFill>
                  <a:srgbClr val="C00000"/>
                </a:solidFill>
              </a:rPr>
              <a:t>INTERNET EXPLORER SİMGESİ: </a:t>
            </a:r>
            <a:r>
              <a:rPr lang="tr-TR" smtClean="0"/>
              <a:t>İnternette gezinmek (sörf) için kullanılan simgedir.</a:t>
            </a:r>
          </a:p>
          <a:p>
            <a:pPr marL="0" indent="0">
              <a:buFont typeface="Arial" charset="0"/>
              <a:buNone/>
            </a:pPr>
            <a:r>
              <a:rPr lang="tr-TR" smtClean="0"/>
              <a:t> Tarayıcı (BROWSER) da denir.</a:t>
            </a:r>
          </a:p>
        </p:txBody>
      </p:sp>
      <p:pic>
        <p:nvPicPr>
          <p:cNvPr id="48134" name="Picture 2" descr="D:\RESİMLER\PNG\all\Internet Explorer.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734050" y="2028825"/>
            <a:ext cx="2809875" cy="2809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3" descr="C:\Users\Administrator\Desktop\Yeni klasör\pngler2\pngler\4.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4925" y="0"/>
            <a:ext cx="9178925" cy="686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WINDOWS 7 TEMEL İŞLEMLER</a:t>
            </a:r>
            <a:endParaRPr lang="tr-TR" sz="2400" dirty="0"/>
          </a:p>
        </p:txBody>
      </p:sp>
      <p:sp>
        <p:nvSpPr>
          <p:cNvPr id="5" name="İçerik Yer Tutucusu 2"/>
          <p:cNvSpPr>
            <a:spLocks noGrp="1"/>
          </p:cNvSpPr>
          <p:nvPr>
            <p:ph idx="1"/>
          </p:nvPr>
        </p:nvSpPr>
        <p:spPr>
          <a:xfrm>
            <a:off x="430213" y="2997200"/>
            <a:ext cx="8353425" cy="2592388"/>
          </a:xfr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ormAutofit/>
          </a:bodyPr>
          <a:lstStyle/>
          <a:p>
            <a:pPr marL="0" indent="0">
              <a:buFont typeface="Arial" charset="0"/>
              <a:buNone/>
              <a:defRPr/>
            </a:pPr>
            <a:r>
              <a:rPr lang="tr-TR" sz="2000" dirty="0" smtClean="0"/>
              <a:t>Pencerelerin en üstünde başlık çubuğu yer alır. Başlık çubuğunun en sağında 3 tane buton bulunur.</a:t>
            </a:r>
          </a:p>
          <a:p>
            <a:pPr>
              <a:defRPr/>
            </a:pPr>
            <a:r>
              <a:rPr lang="tr-TR" sz="2000" dirty="0" smtClean="0">
                <a:solidFill>
                  <a:srgbClr val="C00000"/>
                </a:solidFill>
              </a:rPr>
              <a:t>SİMGE DURUMUNA: </a:t>
            </a:r>
            <a:r>
              <a:rPr lang="tr-TR" sz="2000" dirty="0"/>
              <a:t>P</a:t>
            </a:r>
            <a:r>
              <a:rPr lang="tr-TR" sz="2000" dirty="0" smtClean="0"/>
              <a:t>encereyi kapatmadan görev çubuğuna küçültmek için kullanılır.</a:t>
            </a:r>
          </a:p>
          <a:p>
            <a:pPr>
              <a:defRPr/>
            </a:pPr>
            <a:r>
              <a:rPr lang="tr-TR" sz="2000" dirty="0" smtClean="0">
                <a:solidFill>
                  <a:srgbClr val="C00000"/>
                </a:solidFill>
              </a:rPr>
              <a:t>EKRANI KAPLA: </a:t>
            </a:r>
            <a:r>
              <a:rPr lang="tr-TR" sz="2000" dirty="0" smtClean="0"/>
              <a:t>Pencereyi tüm ekranı kaplayacak şekilde genişletir.</a:t>
            </a:r>
          </a:p>
          <a:p>
            <a:pPr>
              <a:defRPr/>
            </a:pPr>
            <a:r>
              <a:rPr lang="tr-TR" sz="2000" dirty="0" smtClean="0">
                <a:solidFill>
                  <a:srgbClr val="C00000"/>
                </a:solidFill>
              </a:rPr>
              <a:t>AŞAĞI GERİ GETİR: </a:t>
            </a:r>
            <a:r>
              <a:rPr lang="tr-TR" sz="2000" dirty="0"/>
              <a:t>Boyutlandırılmış pencereyi </a:t>
            </a:r>
            <a:r>
              <a:rPr lang="tr-TR" sz="2000" dirty="0" smtClean="0"/>
              <a:t>eski boyutuna çevirir.</a:t>
            </a:r>
            <a:endParaRPr lang="tr-TR" sz="2000" dirty="0"/>
          </a:p>
          <a:p>
            <a:pPr>
              <a:defRPr/>
            </a:pPr>
            <a:r>
              <a:rPr lang="tr-TR" sz="2000" dirty="0" smtClean="0">
                <a:solidFill>
                  <a:srgbClr val="C00000"/>
                </a:solidFill>
              </a:rPr>
              <a:t>KAPAT: </a:t>
            </a:r>
            <a:r>
              <a:rPr lang="tr-TR" sz="2000" dirty="0" smtClean="0"/>
              <a:t>Pencereyi kapatmak için kullanılır.</a:t>
            </a:r>
            <a:endParaRPr lang="tr-TR" sz="2000" dirty="0"/>
          </a:p>
        </p:txBody>
      </p:sp>
      <p:pic>
        <p:nvPicPr>
          <p:cNvPr id="4915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30213" y="2060575"/>
            <a:ext cx="8353425" cy="523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3" descr="C:\Users\Administrator\Desktop\Yeni klasör\pngler2\pngler\4.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4925" y="0"/>
            <a:ext cx="9178925" cy="686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WINDOWS 7 TEMEL İŞLEMLER</a:t>
            </a:r>
            <a:endParaRPr lang="tr-TR" sz="2400" dirty="0"/>
          </a:p>
        </p:txBody>
      </p:sp>
      <p:pic>
        <p:nvPicPr>
          <p:cNvPr id="50181"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356100" y="2133600"/>
            <a:ext cx="4254500" cy="3200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İçerik Yer Tutucusu 2"/>
          <p:cNvSpPr>
            <a:spLocks noGrp="1"/>
          </p:cNvSpPr>
          <p:nvPr>
            <p:ph idx="1"/>
          </p:nvPr>
        </p:nvSpPr>
        <p:spPr>
          <a:xfrm>
            <a:off x="179388" y="2636838"/>
            <a:ext cx="4032250" cy="3313112"/>
          </a:xfrm>
        </p:spPr>
        <p:txBody>
          <a:bodyPr>
            <a:normAutofit/>
          </a:bodyPr>
          <a:lstStyle/>
          <a:p>
            <a:pPr>
              <a:defRPr/>
            </a:pPr>
            <a:r>
              <a:rPr lang="tr-TR" sz="2000" dirty="0" smtClean="0"/>
              <a:t>Pencereleri boyutlandırmak için;</a:t>
            </a:r>
          </a:p>
          <a:p>
            <a:pPr marL="0" indent="0">
              <a:buFont typeface="Arial" charset="0"/>
              <a:buNone/>
              <a:defRPr/>
            </a:pPr>
            <a:r>
              <a:rPr lang="tr-TR" sz="2000" dirty="0" smtClean="0"/>
              <a:t>     Pencerenin köşelerine fare ile yaklaşıldığında OK (Fare İşaretçisi), boyutlandırma simgesine dönüşür. Dönüştüğü anda fare ile tıklayıp, fareyi bırakmadan sürükleyerek boyutlandırma yapılır.</a:t>
            </a:r>
            <a:endParaRPr lang="tr-TR" sz="20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3" descr="C:\Users\Administrator\Desktop\Yeni klasör\pngler2\pngler\4.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4925" y="0"/>
            <a:ext cx="9178925" cy="686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WINDOWS 7 TEMEL İŞLEMLER</a:t>
            </a:r>
            <a:endParaRPr lang="tr-TR" sz="2400" dirty="0"/>
          </a:p>
        </p:txBody>
      </p:sp>
      <p:sp>
        <p:nvSpPr>
          <p:cNvPr id="51205" name="İçerik Yer Tutucusu 2"/>
          <p:cNvSpPr>
            <a:spLocks noGrp="1"/>
          </p:cNvSpPr>
          <p:nvPr>
            <p:ph idx="1"/>
          </p:nvPr>
        </p:nvSpPr>
        <p:spPr>
          <a:xfrm>
            <a:off x="6834188" y="2924175"/>
            <a:ext cx="2093912" cy="2592388"/>
          </a:xfrm>
        </p:spPr>
        <p:txBody>
          <a:bodyPr/>
          <a:lstStyle/>
          <a:p>
            <a:r>
              <a:rPr lang="tr-TR" sz="2000" smtClean="0"/>
              <a:t>Pencereler arasında geçiş yapmak için, GÖREV ÇUBUĞU kullanılır.</a:t>
            </a:r>
          </a:p>
        </p:txBody>
      </p:sp>
      <p:pic>
        <p:nvPicPr>
          <p:cNvPr id="5120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50825" y="1955800"/>
            <a:ext cx="6583363"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descr="C:\Users\Administrator\Desktop\Yeni klasör\pngler2\pngler\4.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4925" y="0"/>
            <a:ext cx="9178925" cy="686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KLAVYEDE TUŞLAR</a:t>
            </a:r>
            <a:endParaRPr lang="tr-TR" sz="2400" dirty="0"/>
          </a:p>
        </p:txBody>
      </p:sp>
      <p:sp>
        <p:nvSpPr>
          <p:cNvPr id="5" name="7 Metin kutusu"/>
          <p:cNvSpPr txBox="1"/>
          <p:nvPr/>
        </p:nvSpPr>
        <p:spPr>
          <a:xfrm>
            <a:off x="674688" y="1263650"/>
            <a:ext cx="8215312" cy="708025"/>
          </a:xfrm>
          <a:prstGeom prst="rect">
            <a:avLst/>
          </a:prstGeom>
          <a:noFill/>
        </p:spPr>
        <p:txBody>
          <a:bodyPr>
            <a:spAutoFit/>
          </a:bodyPr>
          <a:lstStyle/>
          <a:p>
            <a:pPr>
              <a:defRPr/>
            </a:pPr>
            <a:r>
              <a:rPr lang="tr-TR" sz="4000" b="1" u="sng" dirty="0">
                <a:effectLst>
                  <a:outerShdw blurRad="38100" dist="38100" dir="2700000" algn="tl">
                    <a:srgbClr val="000000">
                      <a:alpha val="43137"/>
                    </a:srgbClr>
                  </a:outerShdw>
                </a:effectLst>
              </a:rPr>
              <a:t>RAKAMLAR</a:t>
            </a:r>
          </a:p>
        </p:txBody>
      </p:sp>
      <p:sp>
        <p:nvSpPr>
          <p:cNvPr id="6" name="8 Metin kutusu"/>
          <p:cNvSpPr txBox="1">
            <a:spLocks noChangeArrowheads="1"/>
          </p:cNvSpPr>
          <p:nvPr/>
        </p:nvSpPr>
        <p:spPr bwMode="auto">
          <a:xfrm>
            <a:off x="674688" y="2478088"/>
            <a:ext cx="4071937" cy="2432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tr-TR" sz="4400" b="1">
                <a:solidFill>
                  <a:srgbClr val="FF0000"/>
                </a:solidFill>
              </a:rPr>
              <a:t>2-</a:t>
            </a:r>
            <a:r>
              <a:rPr lang="tr-TR" sz="4400" b="1"/>
              <a:t> </a:t>
            </a:r>
            <a:r>
              <a:rPr lang="tr-TR" sz="3600" b="1"/>
              <a:t>Klavyenin en sağında 3’erli gruplanmış şekilde bulunur.</a:t>
            </a:r>
            <a:endParaRPr lang="tr-TR" sz="2800" b="1"/>
          </a:p>
        </p:txBody>
      </p:sp>
      <p:pic>
        <p:nvPicPr>
          <p:cNvPr id="7"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103813" y="1763713"/>
            <a:ext cx="3290887" cy="4473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1"/>
                                          </p:val>
                                        </p:tav>
                                        <p:tav tm="100000">
                                          <p:val>
                                            <p:strVal val="#ppt_x"/>
                                          </p:val>
                                        </p:tav>
                                      </p:tavLst>
                                    </p:anim>
                                    <p:anim calcmode="lin" valueType="num">
                                      <p:cBhvr>
                                        <p:cTn id="9" dur="1000" fill="hold"/>
                                        <p:tgtEl>
                                          <p:spTgt spid="5"/>
                                        </p:tgtEl>
                                        <p:attrNameLst>
                                          <p:attrName>ppt_y</p:attrName>
                                        </p:attrNameLst>
                                      </p:cBhvr>
                                      <p:tavLst>
                                        <p:tav tm="0">
                                          <p:val>
                                            <p:strVal val="#ppt_y"/>
                                          </p:val>
                                        </p:tav>
                                        <p:tav tm="100000">
                                          <p:val>
                                            <p:strVal val="#ppt_y"/>
                                          </p:val>
                                        </p:tav>
                                      </p:tavLst>
                                    </p:anim>
                                  </p:childTnLst>
                                </p:cTn>
                              </p:par>
                            </p:childTnLst>
                          </p:cTn>
                        </p:par>
                        <p:par>
                          <p:cTn id="10" fill="hold" nodeType="afterGroup">
                            <p:stCondLst>
                              <p:cond delay="17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6"/>
                                        </p:tgtEl>
                                        <p:attrNameLst>
                                          <p:attrName>style.visibility</p:attrName>
                                        </p:attrNameLst>
                                      </p:cBhvr>
                                      <p:to>
                                        <p:strVal val="visible"/>
                                      </p:to>
                                    </p:set>
                                    <p:anim calcmode="discrete" valueType="clr">
                                      <p:cBhvr override="childStyle">
                                        <p:cTn id="13"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6"/>
                                        </p:tgtEl>
                                        <p:attrNameLst>
                                          <p:attrName>fillcolor</p:attrName>
                                        </p:attrNameLst>
                                      </p:cBhvr>
                                      <p:tavLst>
                                        <p:tav tm="0">
                                          <p:val>
                                            <p:clrVal>
                                              <a:schemeClr val="accent2"/>
                                            </p:clrVal>
                                          </p:val>
                                        </p:tav>
                                        <p:tav tm="50000">
                                          <p:val>
                                            <p:clrVal>
                                              <a:schemeClr val="hlink"/>
                                            </p:clrVal>
                                          </p:val>
                                        </p:tav>
                                      </p:tavLst>
                                    </p:anim>
                                    <p:set>
                                      <p:cBhvr>
                                        <p:cTn id="15" dur="80"/>
                                        <p:tgtEl>
                                          <p:spTgt spid="6"/>
                                        </p:tgtEl>
                                        <p:attrNameLst>
                                          <p:attrName>fill.type</p:attrName>
                                        </p:attrNameLst>
                                      </p:cBhvr>
                                      <p:to>
                                        <p:strVal val="solid"/>
                                      </p:to>
                                    </p:set>
                                  </p:childTnLst>
                                </p:cTn>
                              </p:par>
                            </p:childTnLst>
                          </p:cTn>
                        </p:par>
                        <p:par>
                          <p:cTn id="16" fill="hold" nodeType="afterGroup">
                            <p:stCondLst>
                              <p:cond delay="378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3" descr="C:\Users\Administrator\Desktop\Yeni klasör\pngler2\pngler\4.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4925" y="0"/>
            <a:ext cx="9178925" cy="686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WINDOWS 7 TEMEL İŞLEMLER</a:t>
            </a:r>
            <a:endParaRPr lang="tr-TR" sz="2400" dirty="0"/>
          </a:p>
        </p:txBody>
      </p:sp>
      <p:sp>
        <p:nvSpPr>
          <p:cNvPr id="52229" name="İçerik Yer Tutucusu 9"/>
          <p:cNvSpPr>
            <a:spLocks noGrp="1"/>
          </p:cNvSpPr>
          <p:nvPr>
            <p:ph idx="1"/>
          </p:nvPr>
        </p:nvSpPr>
        <p:spPr>
          <a:xfrm>
            <a:off x="323850" y="1628775"/>
            <a:ext cx="8280400" cy="2047875"/>
          </a:xfrm>
        </p:spPr>
        <p:txBody>
          <a:bodyPr/>
          <a:lstStyle/>
          <a:p>
            <a:r>
              <a:rPr lang="tr-TR" smtClean="0"/>
              <a:t>Bunun için masaüstünde boş bir alanda (bir simge üzerinde değilken) fare sağ tıklanır ve açılan menüden KİŞİSELLEŞTİR seçilir.</a:t>
            </a:r>
          </a:p>
        </p:txBody>
      </p:sp>
      <p:pic>
        <p:nvPicPr>
          <p:cNvPr id="6" name="Picture 2"/>
          <p:cNvPicPr>
            <a:picLocks noChangeAspect="1" noChangeArrowheads="1"/>
          </p:cNvPicPr>
          <p:nvPr/>
        </p:nvPicPr>
        <p:blipFill>
          <a:blip r:embed="rId3" cstate="print"/>
          <a:srcRect/>
          <a:stretch>
            <a:fillRect/>
          </a:stretch>
        </p:blipFill>
        <p:spPr bwMode="auto">
          <a:xfrm>
            <a:off x="468313" y="3284538"/>
            <a:ext cx="2370137" cy="3146425"/>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Lst>
        </p:spPr>
      </p:pic>
      <p:sp>
        <p:nvSpPr>
          <p:cNvPr id="52231" name="Dikdörtgen 1"/>
          <p:cNvSpPr>
            <a:spLocks noChangeArrowheads="1"/>
          </p:cNvSpPr>
          <p:nvPr/>
        </p:nvSpPr>
        <p:spPr bwMode="auto">
          <a:xfrm>
            <a:off x="658813" y="1268413"/>
            <a:ext cx="2332037"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tr-TR" b="1">
                <a:solidFill>
                  <a:srgbClr val="002060"/>
                </a:solidFill>
              </a:rPr>
              <a:t>WINDOWS 7’DE TEMA</a:t>
            </a:r>
          </a:p>
        </p:txBody>
      </p:sp>
      <p:pic>
        <p:nvPicPr>
          <p:cNvPr id="52232" name="Picture 8"/>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463925" y="3187700"/>
            <a:ext cx="4329113" cy="33401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3" descr="C:\Users\Administrator\Desktop\Yeni klasör\pngler2\pngler\4.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4925" y="0"/>
            <a:ext cx="9178925" cy="686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WINDOWS 7 TEMEL İŞLEMLER</a:t>
            </a:r>
            <a:endParaRPr lang="tr-TR" sz="2400" dirty="0"/>
          </a:p>
        </p:txBody>
      </p:sp>
      <p:sp>
        <p:nvSpPr>
          <p:cNvPr id="53253" name="İçerik Yer Tutucusu 9"/>
          <p:cNvSpPr>
            <a:spLocks noGrp="1"/>
          </p:cNvSpPr>
          <p:nvPr>
            <p:ph idx="1"/>
          </p:nvPr>
        </p:nvSpPr>
        <p:spPr>
          <a:xfrm>
            <a:off x="4103688" y="2532063"/>
            <a:ext cx="4567237" cy="1617662"/>
          </a:xfrm>
        </p:spPr>
        <p:txBody>
          <a:bodyPr/>
          <a:lstStyle/>
          <a:p>
            <a:r>
              <a:rPr lang="tr-TR" sz="1600" smtClean="0"/>
              <a:t>Tema, bilgisayarınızdaki resimler, renkler ve sesler birleşimidir. Bir masaüstü arka planını, ekran koruyucuyu, pencere rengini ve bir ses düzenini içerir. Bazı temalar, simgeler ve fare işaretçileri de içerebilir.</a:t>
            </a:r>
          </a:p>
        </p:txBody>
      </p:sp>
      <p:pic>
        <p:nvPicPr>
          <p:cNvPr id="6" name="Picture 2"/>
          <p:cNvPicPr>
            <a:picLocks noChangeAspect="1" noChangeArrowheads="1"/>
          </p:cNvPicPr>
          <p:nvPr/>
        </p:nvPicPr>
        <p:blipFill>
          <a:blip r:embed="rId3" cstate="print"/>
          <a:srcRect/>
          <a:stretch>
            <a:fillRect/>
          </a:stretch>
        </p:blipFill>
        <p:spPr bwMode="auto">
          <a:xfrm>
            <a:off x="441325" y="1841500"/>
            <a:ext cx="3471863" cy="3481388"/>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Lst>
        </p:spPr>
      </p:pic>
      <p:pic>
        <p:nvPicPr>
          <p:cNvPr id="7" name="Picture 3"/>
          <p:cNvPicPr>
            <a:picLocks noChangeAspect="1" noChangeArrowheads="1"/>
          </p:cNvPicPr>
          <p:nvPr/>
        </p:nvPicPr>
        <p:blipFill>
          <a:blip r:embed="rId4" cstate="print"/>
          <a:srcRect/>
          <a:stretch>
            <a:fillRect/>
          </a:stretch>
        </p:blipFill>
        <p:spPr bwMode="auto">
          <a:xfrm>
            <a:off x="1655763" y="4124325"/>
            <a:ext cx="6804025" cy="2257425"/>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3" descr="C:\Users\Administrator\Desktop\Yeni klasör\pngler2\pngler\4.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4925" y="0"/>
            <a:ext cx="9178925" cy="686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WINDOWS 7 TEMEL İŞLEMLER</a:t>
            </a:r>
            <a:endParaRPr lang="tr-TR" sz="2400" dirty="0"/>
          </a:p>
        </p:txBody>
      </p:sp>
      <p:sp>
        <p:nvSpPr>
          <p:cNvPr id="54277" name="Dikdörtgen 1"/>
          <p:cNvSpPr>
            <a:spLocks noChangeArrowheads="1"/>
          </p:cNvSpPr>
          <p:nvPr/>
        </p:nvSpPr>
        <p:spPr bwMode="auto">
          <a:xfrm>
            <a:off x="827088" y="1412875"/>
            <a:ext cx="2405062"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tr-TR" b="1">
                <a:solidFill>
                  <a:srgbClr val="002060"/>
                </a:solidFill>
              </a:rPr>
              <a:t>EKRAN ÇÖZÜNÜRLÜĞÜ</a:t>
            </a:r>
          </a:p>
        </p:txBody>
      </p:sp>
      <p:pic>
        <p:nvPicPr>
          <p:cNvPr id="6" name="Picture 4"/>
          <p:cNvPicPr>
            <a:picLocks noChangeAspect="1" noChangeArrowheads="1"/>
          </p:cNvPicPr>
          <p:nvPr/>
        </p:nvPicPr>
        <p:blipFill>
          <a:blip r:embed="rId3" cstate="print"/>
          <a:srcRect/>
          <a:stretch>
            <a:fillRect/>
          </a:stretch>
        </p:blipFill>
        <p:spPr bwMode="auto">
          <a:xfrm>
            <a:off x="4284663" y="3617913"/>
            <a:ext cx="4416425" cy="2951162"/>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4279" name="İçerik Yer Tutucusu 9"/>
          <p:cNvSpPr>
            <a:spLocks noGrp="1"/>
          </p:cNvSpPr>
          <p:nvPr>
            <p:ph idx="1"/>
          </p:nvPr>
        </p:nvSpPr>
        <p:spPr>
          <a:xfrm>
            <a:off x="323850" y="1812925"/>
            <a:ext cx="8280400" cy="2047875"/>
          </a:xfrm>
        </p:spPr>
        <p:txBody>
          <a:bodyPr/>
          <a:lstStyle/>
          <a:p>
            <a:r>
              <a:rPr lang="tr-TR" smtClean="0"/>
              <a:t>Bunun için masaüstünde boş bir alanda (bir simge üzerinde değilken) fare sağ tıklanır ve açılan menüden Ekran Çözünürlüğü seçilir.</a:t>
            </a:r>
          </a:p>
        </p:txBody>
      </p:sp>
      <p:pic>
        <p:nvPicPr>
          <p:cNvPr id="9" name="Picture 2"/>
          <p:cNvPicPr>
            <a:picLocks noChangeAspect="1" noChangeArrowheads="1"/>
          </p:cNvPicPr>
          <p:nvPr/>
        </p:nvPicPr>
        <p:blipFill>
          <a:blip r:embed="rId4" cstate="print"/>
          <a:srcRect/>
          <a:stretch>
            <a:fillRect/>
          </a:stretch>
        </p:blipFill>
        <p:spPr bwMode="auto">
          <a:xfrm>
            <a:off x="741363" y="3422650"/>
            <a:ext cx="2370137" cy="3146425"/>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3" descr="C:\Users\Administrator\Desktop\Yeni klasör\pngler2\pngler\4.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4925" y="0"/>
            <a:ext cx="9178925" cy="686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WINDOWS 7 TEMEL İŞLEMLER</a:t>
            </a:r>
            <a:endParaRPr lang="tr-TR" sz="2400" dirty="0"/>
          </a:p>
        </p:txBody>
      </p:sp>
      <p:pic>
        <p:nvPicPr>
          <p:cNvPr id="55301" name="Picture 2"/>
          <p:cNvPicPr>
            <a:picLocks noChangeAspect="1" noChangeArrowheads="1"/>
          </p:cNvPicPr>
          <p:nvPr/>
        </p:nvPicPr>
        <p:blipFill>
          <a:blip r:embed="rId3" cstate="print">
            <a:lum bright="70000" contrast="-70000"/>
            <a:extLst>
              <a:ext uri="{28A0092B-C50C-407E-A947-70E740481C1C}">
                <a14:useLocalDpi xmlns="" xmlns:a14="http://schemas.microsoft.com/office/drawing/2010/main" val="0"/>
              </a:ext>
            </a:extLst>
          </a:blip>
          <a:srcRect/>
          <a:stretch>
            <a:fillRect/>
          </a:stretch>
        </p:blipFill>
        <p:spPr bwMode="auto">
          <a:xfrm>
            <a:off x="2151063" y="1674813"/>
            <a:ext cx="4824412" cy="4824412"/>
          </a:xfrm>
          <a:prstGeom prst="rect">
            <a:avLst/>
          </a:prstGeom>
          <a:noFill/>
          <a:ln>
            <a:noFill/>
          </a:ln>
          <a:effectLst>
            <a:outerShdw dist="35921" dir="2700000" algn="ctr" rotWithShape="0">
              <a:schemeClr val="bg2"/>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cstate="print"/>
          <a:srcRect/>
          <a:stretch>
            <a:fillRect/>
          </a:stretch>
        </p:blipFill>
        <p:spPr bwMode="auto">
          <a:xfrm>
            <a:off x="330200" y="2565400"/>
            <a:ext cx="5133975" cy="2363788"/>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9" name="Satır Belirtme Çizgisi 1 (Diğer Çubuk) 8"/>
          <p:cNvSpPr/>
          <p:nvPr/>
        </p:nvSpPr>
        <p:spPr>
          <a:xfrm>
            <a:off x="5895975" y="2133600"/>
            <a:ext cx="2952750" cy="3502025"/>
          </a:xfrm>
          <a:prstGeom prst="accentCallout1">
            <a:avLst>
              <a:gd name="adj1" fmla="val 18750"/>
              <a:gd name="adj2" fmla="val -4351"/>
              <a:gd name="adj3" fmla="val 52820"/>
              <a:gd name="adj4" fmla="val -42301"/>
            </a:avLst>
          </a:prstGeom>
          <a:ln w="28575">
            <a:solidFill>
              <a:schemeClr val="bg2">
                <a:lumMod val="50000"/>
              </a:schemeClr>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tr-TR" dirty="0">
                <a:solidFill>
                  <a:schemeClr val="accent1">
                    <a:lumMod val="75000"/>
                  </a:schemeClr>
                </a:solidFill>
              </a:rPr>
              <a:t>Bilgisayarlar genellikle, önceden yüklenmiş programlarla birlikte gelir ancak kaldırmayı tercih edebileceğiniz bazı programlar da bulunabilir. </a:t>
            </a:r>
          </a:p>
        </p:txBody>
      </p:sp>
      <p:sp>
        <p:nvSpPr>
          <p:cNvPr id="55304" name="Başlık 2"/>
          <p:cNvSpPr txBox="1">
            <a:spLocks/>
          </p:cNvSpPr>
          <p:nvPr/>
        </p:nvSpPr>
        <p:spPr bwMode="auto">
          <a:xfrm>
            <a:off x="5680075" y="5875338"/>
            <a:ext cx="3095625" cy="504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r>
              <a:rPr lang="tr-TR" sz="1400">
                <a:solidFill>
                  <a:srgbClr val="00B050"/>
                </a:solidFill>
              </a:rPr>
              <a:t>DENETİM MASASINI KULLANMA</a:t>
            </a:r>
          </a:p>
        </p:txBody>
      </p:sp>
      <p:pic>
        <p:nvPicPr>
          <p:cNvPr id="55305" name="Picture 4" descr="D:\RESİMLER\PNG\all\Fireworks.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119938" y="4748213"/>
            <a:ext cx="1174750" cy="1174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5306" name="Picture 5" descr="D:\RESİMLER\PNG\all\Flash.pn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23863" y="4429125"/>
            <a:ext cx="1000125" cy="1000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5307" name="Picture 7" descr="D:\RESİMLER\PNG\all\Alpha Dista Icon 91.pn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6486525" y="1716088"/>
            <a:ext cx="979488" cy="979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5308" name="Picture 8" descr="D:\RESİMLER\PNG\all\Alpha Dista Icon 92.png"/>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3000375" y="4748213"/>
            <a:ext cx="1206500" cy="1206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5309" name="Picture 9" descr="D:\RESİMLER\PNG\all\BsPlayer.png"/>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2727325" y="1525588"/>
            <a:ext cx="1212850" cy="1214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5310" name="Picture 10" descr="D:\RESİMLER\PNG\all\Dreamweaver.png"/>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588963" y="2205038"/>
            <a:ext cx="1022350" cy="1022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3" descr="C:\Users\Administrator\Desktop\Yeni klasör\pngler2\pngler\4.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4925" y="0"/>
            <a:ext cx="9178925" cy="686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WINDOWS 7 TEMEL İŞLEMLER</a:t>
            </a:r>
            <a:endParaRPr lang="tr-TR" sz="2400" dirty="0"/>
          </a:p>
        </p:txBody>
      </p:sp>
      <p:pic>
        <p:nvPicPr>
          <p:cNvPr id="5" name="Picture 3"/>
          <p:cNvPicPr>
            <a:picLocks noChangeAspect="1" noChangeArrowheads="1"/>
          </p:cNvPicPr>
          <p:nvPr/>
        </p:nvPicPr>
        <p:blipFill>
          <a:blip r:embed="rId3" cstate="print"/>
          <a:srcRect/>
          <a:stretch>
            <a:fillRect/>
          </a:stretch>
        </p:blipFill>
        <p:spPr bwMode="auto">
          <a:xfrm>
            <a:off x="395288" y="2492375"/>
            <a:ext cx="5070475" cy="338455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 name="Satır Belirtme Çizgisi 1 (Diğer Çubuk) 5"/>
          <p:cNvSpPr/>
          <p:nvPr/>
        </p:nvSpPr>
        <p:spPr>
          <a:xfrm>
            <a:off x="6275957" y="1988840"/>
            <a:ext cx="2592288" cy="3502085"/>
          </a:xfrm>
          <a:prstGeom prst="accentCallout1">
            <a:avLst>
              <a:gd name="adj1" fmla="val 20615"/>
              <a:gd name="adj2" fmla="val -4350"/>
              <a:gd name="adj3" fmla="val 33424"/>
              <a:gd name="adj4" fmla="val -163364"/>
            </a:avLst>
          </a:prstGeom>
          <a:ln w="28575">
            <a:solidFill>
              <a:schemeClr val="bg2">
                <a:lumMod val="50000"/>
              </a:schemeClr>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defRPr/>
            </a:pPr>
            <a:r>
              <a:rPr lang="tr-TR" dirty="0">
                <a:solidFill>
                  <a:schemeClr val="accent1">
                    <a:lumMod val="75000"/>
                  </a:schemeClr>
                </a:solidFill>
              </a:rPr>
              <a:t>Kaldırılmak istenen programı tıklatıp, Kaldır butonuna basılır.</a:t>
            </a:r>
            <a:endParaRPr lang="tr-TR" dirty="0">
              <a:ln w="38100">
                <a:solidFill>
                  <a:schemeClr val="tx1"/>
                </a:solidFill>
              </a:ln>
              <a:solidFill>
                <a:schemeClr val="accent1">
                  <a:lumMod val="75000"/>
                </a:schemeClr>
              </a:solidFill>
            </a:endParaRPr>
          </a:p>
        </p:txBody>
      </p:sp>
      <p:pic>
        <p:nvPicPr>
          <p:cNvPr id="7"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555776" y="1988840"/>
            <a:ext cx="3199846" cy="2530647"/>
          </a:xfrm>
          <a:prstGeom prst="ellipse">
            <a:avLst/>
          </a:prstGeom>
          <a:ln w="9525">
            <a:solidFill>
              <a:schemeClr val="tx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 xmlns:a14="http://schemas.microsoft.com/office/drawing/2010/main">
                <a:solidFill>
                  <a:schemeClr val="accent1"/>
                </a:solidFill>
              </a14:hiddenFill>
            </a:ext>
          </a:extLst>
        </p:spPr>
      </p:pic>
      <p:sp>
        <p:nvSpPr>
          <p:cNvPr id="56328" name="Dikdörtgen 1"/>
          <p:cNvSpPr>
            <a:spLocks noChangeArrowheads="1"/>
          </p:cNvSpPr>
          <p:nvPr/>
        </p:nvSpPr>
        <p:spPr bwMode="auto">
          <a:xfrm>
            <a:off x="180975" y="1217613"/>
            <a:ext cx="4572000" cy="862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tr-TR" sz="2000" b="1">
                <a:solidFill>
                  <a:srgbClr val="002060"/>
                </a:solidFill>
              </a:rPr>
              <a:t>DENETİM MASASI ÖĞELERİ</a:t>
            </a:r>
          </a:p>
          <a:p>
            <a:r>
              <a:rPr lang="tr-TR" sz="1200" b="1">
                <a:solidFill>
                  <a:srgbClr val="002060"/>
                </a:solidFill>
              </a:rPr>
              <a:t/>
            </a:r>
            <a:br>
              <a:rPr lang="tr-TR" sz="1200" b="1">
                <a:solidFill>
                  <a:srgbClr val="002060"/>
                </a:solidFill>
              </a:rPr>
            </a:br>
            <a:r>
              <a:rPr lang="tr-TR" b="1">
                <a:solidFill>
                  <a:srgbClr val="002060"/>
                </a:solidFill>
              </a:rPr>
              <a:t>PROGRAMLAR ve ÖZELLİKLER</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3" descr="C:\Users\Administrator\Desktop\Yeni klasör\pngler2\pngler\4.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4925" y="0"/>
            <a:ext cx="9178925" cy="686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WINDOWS 7 TEMEL İŞLEMLER</a:t>
            </a:r>
            <a:endParaRPr lang="tr-TR" sz="2400" dirty="0"/>
          </a:p>
        </p:txBody>
      </p:sp>
      <p:sp>
        <p:nvSpPr>
          <p:cNvPr id="5" name="İçerik Yer Tutucusu 2"/>
          <p:cNvSpPr>
            <a:spLocks noGrp="1"/>
          </p:cNvSpPr>
          <p:nvPr>
            <p:ph idx="1"/>
          </p:nvPr>
        </p:nvSpPr>
        <p:spPr>
          <a:xfrm>
            <a:off x="5121275" y="2420938"/>
            <a:ext cx="3673475" cy="2770187"/>
          </a:xfrm>
        </p:spPr>
        <p:txBody>
          <a:bodyPr>
            <a:normAutofit fontScale="85000" lnSpcReduction="10000"/>
          </a:bodyPr>
          <a:lstStyle/>
          <a:p>
            <a:pPr>
              <a:defRPr/>
            </a:pPr>
            <a:r>
              <a:rPr lang="tr-TR" dirty="0"/>
              <a:t>Paint, boş bir çizim alanında ya da </a:t>
            </a:r>
            <a:r>
              <a:rPr lang="tr-TR" dirty="0" err="1"/>
              <a:t>varolan</a:t>
            </a:r>
            <a:r>
              <a:rPr lang="tr-TR" dirty="0"/>
              <a:t> resimlerde çizimler oluşturmak için kullanabileceğiniz bir </a:t>
            </a:r>
            <a:r>
              <a:rPr lang="tr-TR" dirty="0" smtClean="0"/>
              <a:t>Windows </a:t>
            </a:r>
            <a:r>
              <a:rPr lang="tr-TR" dirty="0"/>
              <a:t>özelliğidir.</a:t>
            </a:r>
            <a:endParaRPr lang="tr-TR" dirty="0" smtClean="0"/>
          </a:p>
          <a:p>
            <a:pPr>
              <a:defRPr/>
            </a:pPr>
            <a:endParaRPr lang="tr-TR" dirty="0"/>
          </a:p>
        </p:txBody>
      </p:sp>
      <p:pic>
        <p:nvPicPr>
          <p:cNvPr id="57350"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95288" y="2349500"/>
            <a:ext cx="4483100" cy="27352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7351" name="Dikdörtgen 1"/>
          <p:cNvSpPr>
            <a:spLocks noChangeArrowheads="1"/>
          </p:cNvSpPr>
          <p:nvPr/>
        </p:nvSpPr>
        <p:spPr bwMode="auto">
          <a:xfrm>
            <a:off x="419100" y="1389063"/>
            <a:ext cx="1081088" cy="522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tr-TR" sz="2800" b="1">
                <a:solidFill>
                  <a:srgbClr val="002060"/>
                </a:solidFill>
              </a:rPr>
              <a:t>PAINT</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3" descr="C:\Users\Administrator\Desktop\Yeni klasör\pngler2\pngler\4.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4925" y="0"/>
            <a:ext cx="9178925" cy="686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WINDOWS 7 TEMEL İŞLEMLER</a:t>
            </a:r>
            <a:endParaRPr lang="tr-TR" sz="2400" dirty="0"/>
          </a:p>
        </p:txBody>
      </p:sp>
      <p:sp>
        <p:nvSpPr>
          <p:cNvPr id="58373" name="Dikdörtgen 1"/>
          <p:cNvSpPr>
            <a:spLocks noChangeArrowheads="1"/>
          </p:cNvSpPr>
          <p:nvPr/>
        </p:nvSpPr>
        <p:spPr bwMode="auto">
          <a:xfrm>
            <a:off x="492125" y="1216025"/>
            <a:ext cx="2627313"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tr-TR" sz="3600" b="1">
                <a:solidFill>
                  <a:srgbClr val="002060"/>
                </a:solidFill>
              </a:rPr>
              <a:t>DOSYA (FILE)</a:t>
            </a:r>
          </a:p>
        </p:txBody>
      </p:sp>
      <p:sp>
        <p:nvSpPr>
          <p:cNvPr id="6" name="İçerik Yer Tutucusu 2"/>
          <p:cNvSpPr>
            <a:spLocks noGrp="1"/>
          </p:cNvSpPr>
          <p:nvPr>
            <p:ph idx="1"/>
          </p:nvPr>
        </p:nvSpPr>
        <p:spPr>
          <a:xfrm>
            <a:off x="225425" y="1862138"/>
            <a:ext cx="8231188" cy="1101725"/>
          </a:xfrm>
        </p:spPr>
        <p:txBody>
          <a:bodyPr>
            <a:normAutofit fontScale="77500" lnSpcReduction="20000"/>
          </a:bodyPr>
          <a:lstStyle/>
          <a:p>
            <a:pPr>
              <a:defRPr/>
            </a:pPr>
            <a:r>
              <a:rPr lang="tr-TR" dirty="0"/>
              <a:t>Dosya, bilgi (örneğin, metin, görüntü veya müzik) içeren bir öğedir. Bilgisayarınızda, </a:t>
            </a:r>
            <a:r>
              <a:rPr lang="tr-TR" dirty="0" smtClean="0"/>
              <a:t>dosyaların simgesine </a:t>
            </a:r>
            <a:r>
              <a:rPr lang="tr-TR" dirty="0"/>
              <a:t>bakarak dosya türünü tanımayı kolaylaştırmak üzere simgelerle gösterilir.</a:t>
            </a:r>
          </a:p>
        </p:txBody>
      </p:sp>
      <p:sp>
        <p:nvSpPr>
          <p:cNvPr id="7" name="İçerik Yer Tutucusu 2"/>
          <p:cNvSpPr txBox="1">
            <a:spLocks/>
          </p:cNvSpPr>
          <p:nvPr/>
        </p:nvSpPr>
        <p:spPr bwMode="auto">
          <a:xfrm>
            <a:off x="491844" y="2971800"/>
            <a:ext cx="8229601" cy="3769568"/>
          </a:xfrm>
          <a:prstGeom prst="rect">
            <a:avLst/>
          </a:prstGeom>
          <a:effectLst>
            <a:glow rad="139700">
              <a:schemeClr val="accent2">
                <a:satMod val="175000"/>
                <a:alpha val="40000"/>
              </a:schemeClr>
            </a:glow>
          </a:effectLst>
        </p:spPr>
        <p:style>
          <a:lnRef idx="2">
            <a:schemeClr val="accent1"/>
          </a:lnRef>
          <a:fillRef idx="1">
            <a:schemeClr val="lt1"/>
          </a:fillRef>
          <a:effectRef idx="0">
            <a:schemeClr val="accent1"/>
          </a:effectRef>
          <a:fontRef idx="minor">
            <a:schemeClr val="dk1"/>
          </a:fontRef>
        </p:style>
        <p:txBody>
          <a:bodyPr>
            <a:normAutofit fontScale="25000" lnSpcReduction="20000"/>
          </a:bodyPr>
          <a:lstStyle>
            <a:lvl1pPr marL="342900" indent="-342900" algn="l" rtl="0" eaLnBrk="0" fontAlgn="base" hangingPunct="0">
              <a:spcBef>
                <a:spcPct val="20000"/>
              </a:spcBef>
              <a:spcAft>
                <a:spcPct val="0"/>
              </a:spcAft>
              <a:buFont typeface="Arial" charset="0"/>
              <a:buChar char="•"/>
              <a:defRPr sz="3200" kern="1200">
                <a:solidFill>
                  <a:schemeClr val="dk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dk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dk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dk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a:defRPr/>
            </a:pPr>
            <a:r>
              <a:rPr lang="tr-TR" sz="7200" dirty="0" smtClean="0">
                <a:solidFill>
                  <a:schemeClr val="tx2"/>
                </a:solidFill>
              </a:rPr>
              <a:t>Dosya açmak için bununla ilişkili bir programınız olması gerekir. Bu, genelde dosyanın oluşturulmasında kullanılan programın aynısıdır.</a:t>
            </a:r>
          </a:p>
          <a:p>
            <a:pPr>
              <a:defRPr/>
            </a:pPr>
            <a:r>
              <a:rPr lang="tr-TR" sz="7200" dirty="0" smtClean="0">
                <a:solidFill>
                  <a:schemeClr val="tx2"/>
                </a:solidFill>
              </a:rPr>
              <a:t>Dosyalar, dosya ismi ve bir uzantıdan oluşur. Dosya adı ile uzantısı arasında bir nokta bulunur. Dosya uzantıları genelde 3 harften oluşur. Dosya adı verilirken Türkçe karakterler de kullanılabilir. </a:t>
            </a:r>
          </a:p>
          <a:p>
            <a:pPr>
              <a:defRPr/>
            </a:pPr>
            <a:r>
              <a:rPr lang="tr-TR" sz="7200" dirty="0" smtClean="0">
                <a:solidFill>
                  <a:schemeClr val="tx2"/>
                </a:solidFill>
              </a:rPr>
              <a:t>Dosya adında </a:t>
            </a:r>
            <a:r>
              <a:rPr lang="tr-TR" sz="8000" b="1" dirty="0" smtClean="0">
                <a:solidFill>
                  <a:schemeClr val="tx2"/>
                </a:solidFill>
              </a:rPr>
              <a:t>\ / : * ? ‘‘ &lt; &gt; | </a:t>
            </a:r>
            <a:r>
              <a:rPr lang="tr-TR" sz="7200" dirty="0" smtClean="0">
                <a:solidFill>
                  <a:schemeClr val="tx2"/>
                </a:solidFill>
              </a:rPr>
              <a:t>karakterleri bulunamaz.</a:t>
            </a:r>
          </a:p>
          <a:p>
            <a:pPr>
              <a:defRPr/>
            </a:pPr>
            <a:endParaRPr lang="tr-TR" sz="4400" dirty="0" smtClean="0">
              <a:solidFill>
                <a:srgbClr val="0070C0"/>
              </a:solidFill>
            </a:endParaRPr>
          </a:p>
          <a:p>
            <a:pPr>
              <a:defRPr/>
            </a:pPr>
            <a:r>
              <a:rPr lang="tr-TR" sz="8000" dirty="0" smtClean="0">
                <a:solidFill>
                  <a:srgbClr val="C00000"/>
                </a:solidFill>
              </a:rPr>
              <a:t>Aşağıdaki dosya isimlerini ve uzantılarını inceleyelim.</a:t>
            </a:r>
          </a:p>
          <a:p>
            <a:pPr>
              <a:defRPr/>
            </a:pPr>
            <a:r>
              <a:rPr lang="tr-TR" sz="7200" dirty="0" smtClean="0">
                <a:solidFill>
                  <a:srgbClr val="0070C0"/>
                </a:solidFill>
              </a:rPr>
              <a:t>WordBelgesi</a:t>
            </a:r>
            <a:r>
              <a:rPr lang="tr-TR" sz="7200" b="1" dirty="0" smtClean="0">
                <a:solidFill>
                  <a:srgbClr val="0070C0"/>
                </a:solidFill>
              </a:rPr>
              <a:t>.doc</a:t>
            </a:r>
          </a:p>
          <a:p>
            <a:pPr>
              <a:defRPr/>
            </a:pPr>
            <a:r>
              <a:rPr lang="tr-TR" sz="7200" dirty="0" smtClean="0">
                <a:solidFill>
                  <a:srgbClr val="0070C0"/>
                </a:solidFill>
              </a:rPr>
              <a:t>ExcelKitabı</a:t>
            </a:r>
            <a:r>
              <a:rPr lang="tr-TR" sz="7200" b="1" dirty="0" smtClean="0">
                <a:solidFill>
                  <a:srgbClr val="0070C0"/>
                </a:solidFill>
              </a:rPr>
              <a:t>.xls</a:t>
            </a:r>
          </a:p>
          <a:p>
            <a:pPr>
              <a:defRPr/>
            </a:pPr>
            <a:r>
              <a:rPr lang="tr-TR" sz="7200" dirty="0" smtClean="0">
                <a:solidFill>
                  <a:srgbClr val="0070C0"/>
                </a:solidFill>
              </a:rPr>
              <a:t>PowerpointSunusu</a:t>
            </a:r>
            <a:r>
              <a:rPr lang="tr-TR" sz="7200" b="1" dirty="0" smtClean="0">
                <a:solidFill>
                  <a:srgbClr val="0070C0"/>
                </a:solidFill>
              </a:rPr>
              <a:t>.ppt</a:t>
            </a:r>
          </a:p>
          <a:p>
            <a:pPr>
              <a:defRPr/>
            </a:pPr>
            <a:r>
              <a:rPr lang="tr-TR" sz="7200" dirty="0" smtClean="0">
                <a:solidFill>
                  <a:srgbClr val="0070C0"/>
                </a:solidFill>
              </a:rPr>
              <a:t>MetinBelgesi</a:t>
            </a:r>
            <a:r>
              <a:rPr lang="tr-TR" sz="7200" b="1" dirty="0" smtClean="0">
                <a:solidFill>
                  <a:srgbClr val="0070C0"/>
                </a:solidFill>
              </a:rPr>
              <a:t>.txt</a:t>
            </a:r>
          </a:p>
          <a:p>
            <a:pPr>
              <a:defRPr/>
            </a:pPr>
            <a:r>
              <a:rPr lang="tr-TR" sz="7200" dirty="0" smtClean="0">
                <a:solidFill>
                  <a:srgbClr val="0070C0"/>
                </a:solidFill>
              </a:rPr>
              <a:t>UygulamaDosyası</a:t>
            </a:r>
            <a:r>
              <a:rPr lang="tr-TR" sz="7200" b="1" dirty="0" smtClean="0">
                <a:solidFill>
                  <a:srgbClr val="0070C0"/>
                </a:solidFill>
              </a:rPr>
              <a:t>.exe</a:t>
            </a:r>
          </a:p>
          <a:p>
            <a:pPr>
              <a:defRPr/>
            </a:pPr>
            <a:r>
              <a:rPr lang="tr-TR" sz="7200" dirty="0" err="1" smtClean="0">
                <a:solidFill>
                  <a:srgbClr val="0070C0"/>
                </a:solidFill>
              </a:rPr>
              <a:t>PhotoshopResmi</a:t>
            </a:r>
            <a:r>
              <a:rPr lang="tr-TR" sz="7200" b="1" dirty="0" err="1" smtClean="0">
                <a:solidFill>
                  <a:srgbClr val="0070C0"/>
                </a:solidFill>
              </a:rPr>
              <a:t>.psd</a:t>
            </a:r>
            <a:endParaRPr lang="tr-TR" sz="7200" b="1" dirty="0" smtClean="0">
              <a:solidFill>
                <a:srgbClr val="0070C0"/>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3" descr="C:\Users\Administrator\Desktop\Yeni klasör\pngler2\pngler\4.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4925" y="0"/>
            <a:ext cx="9178925" cy="686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WINDOWS 7 TEMEL İŞLEMLER</a:t>
            </a:r>
            <a:endParaRPr lang="tr-TR" sz="2400" dirty="0"/>
          </a:p>
        </p:txBody>
      </p:sp>
      <p:sp>
        <p:nvSpPr>
          <p:cNvPr id="59397" name="Dikdörtgen 1"/>
          <p:cNvSpPr>
            <a:spLocks noChangeArrowheads="1"/>
          </p:cNvSpPr>
          <p:nvPr/>
        </p:nvSpPr>
        <p:spPr bwMode="auto">
          <a:xfrm>
            <a:off x="669925" y="1412875"/>
            <a:ext cx="3589338"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tr-TR" sz="3600" b="1">
                <a:solidFill>
                  <a:srgbClr val="002060"/>
                </a:solidFill>
              </a:rPr>
              <a:t>KLASÖR (FOLDER)</a:t>
            </a:r>
          </a:p>
        </p:txBody>
      </p:sp>
      <p:sp>
        <p:nvSpPr>
          <p:cNvPr id="6" name="İçerik Yer Tutucusu 2"/>
          <p:cNvSpPr>
            <a:spLocks noGrp="1"/>
          </p:cNvSpPr>
          <p:nvPr>
            <p:ph idx="1"/>
          </p:nvPr>
        </p:nvSpPr>
        <p:spPr>
          <a:xfrm>
            <a:off x="331724" y="2276872"/>
            <a:ext cx="8445625" cy="3760974"/>
          </a:xfrm>
          <a:effectLst>
            <a:glow rad="139700">
              <a:schemeClr val="accent2">
                <a:satMod val="175000"/>
                <a:alpha val="40000"/>
              </a:schemeClr>
            </a:glow>
          </a:effectLst>
        </p:spPr>
        <p:style>
          <a:lnRef idx="2">
            <a:schemeClr val="accent1"/>
          </a:lnRef>
          <a:fillRef idx="1">
            <a:schemeClr val="lt1"/>
          </a:fillRef>
          <a:effectRef idx="0">
            <a:schemeClr val="accent1"/>
          </a:effectRef>
          <a:fontRef idx="minor">
            <a:schemeClr val="dk1"/>
          </a:fontRef>
        </p:style>
        <p:txBody>
          <a:bodyPr>
            <a:noAutofit/>
          </a:bodyPr>
          <a:lstStyle/>
          <a:p>
            <a:pPr>
              <a:defRPr/>
            </a:pPr>
            <a:r>
              <a:rPr lang="tr-TR" sz="1800" dirty="0">
                <a:solidFill>
                  <a:schemeClr val="tx2"/>
                </a:solidFill>
              </a:rPr>
              <a:t>Klasör, dosyalarınızı depolayabileceğiniz bir taşıyıcıdır. Masanızda binlerce kağıt dosyanız olsaydı, istediğiniz dosyayı gerektiğinde bulmak nerdeyse imkansız olurdu. Bu nedenle, kişiler genellikle dosya kağıtlarını dosya dolabındaki klasörlere depolarlar. Bilgisayarınızda klasörler aynı şekilde çalışır.</a:t>
            </a:r>
          </a:p>
          <a:p>
            <a:pPr>
              <a:defRPr/>
            </a:pPr>
            <a:r>
              <a:rPr lang="tr-TR" sz="1800" dirty="0">
                <a:solidFill>
                  <a:schemeClr val="tx2"/>
                </a:solidFill>
              </a:rPr>
              <a:t>Klasörler diğer klasörleri de depolayabilir. Bir klasörün içinde bulunan klasörler genellikle </a:t>
            </a:r>
            <a:r>
              <a:rPr lang="tr-TR" sz="1800" b="1" dirty="0">
                <a:solidFill>
                  <a:schemeClr val="tx2"/>
                </a:solidFill>
              </a:rPr>
              <a:t>alt klasör </a:t>
            </a:r>
            <a:r>
              <a:rPr lang="tr-TR" sz="1800" dirty="0">
                <a:solidFill>
                  <a:schemeClr val="tx2"/>
                </a:solidFill>
              </a:rPr>
              <a:t>olarak adlandırılır. İstediğiniz kadar alt klasör oluşturabilirsiniz ve klasörlerin her biri istediğiniz kadar dosya ve ek klasör içerebilir</a:t>
            </a:r>
            <a:r>
              <a:rPr lang="tr-TR" sz="1800" dirty="0" smtClean="0">
                <a:solidFill>
                  <a:schemeClr val="tx2"/>
                </a:solidFill>
              </a:rPr>
              <a:t>.</a:t>
            </a:r>
          </a:p>
          <a:p>
            <a:pPr>
              <a:defRPr/>
            </a:pPr>
            <a:endParaRPr lang="tr-TR" sz="1800" b="1" dirty="0">
              <a:solidFill>
                <a:schemeClr val="tx2"/>
              </a:solidFill>
            </a:endParaRPr>
          </a:p>
          <a:p>
            <a:pPr>
              <a:defRPr/>
            </a:pPr>
            <a:r>
              <a:rPr lang="tr-TR" sz="1800" b="1" dirty="0" smtClean="0">
                <a:solidFill>
                  <a:schemeClr val="tx2"/>
                </a:solidFill>
              </a:rPr>
              <a:t>Klasörlerin uzantısı olmaz.</a:t>
            </a:r>
            <a:endParaRPr lang="tr-TR" sz="1600" b="1" dirty="0">
              <a:solidFill>
                <a:srgbClr val="0070C0"/>
              </a:solidFill>
            </a:endParaRPr>
          </a:p>
        </p:txBody>
      </p:sp>
      <p:pic>
        <p:nvPicPr>
          <p:cNvPr id="59401" name="Picture 2" descr="D:\RESİMLER\PNG\all\Folders\My Documents.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056313" y="4297363"/>
            <a:ext cx="1687512" cy="1689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9402" name="Picture 3" descr="D:\RESİMLER\PNG\all\Folders\My Images.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845050" y="4237038"/>
            <a:ext cx="1758950" cy="1758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9403" name="Picture 4" descr="D:\RESİMLER\PNG\all\Folders\My Music.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138988" y="4287838"/>
            <a:ext cx="1709737" cy="1708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9404" name="Picture 5" descr="D:\RESİMLER\PNG\all\Folders\My Videos.pn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3641725" y="4238625"/>
            <a:ext cx="1757363" cy="1757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WINDOWS 7 TEMEL İŞLEMLER</a:t>
            </a:r>
            <a:endParaRPr lang="tr-TR" sz="2400" dirty="0"/>
          </a:p>
        </p:txBody>
      </p:sp>
      <p:sp>
        <p:nvSpPr>
          <p:cNvPr id="60420" name="Dikdörtgen 1"/>
          <p:cNvSpPr>
            <a:spLocks noChangeArrowheads="1"/>
          </p:cNvSpPr>
          <p:nvPr/>
        </p:nvSpPr>
        <p:spPr bwMode="auto">
          <a:xfrm>
            <a:off x="468313" y="1341438"/>
            <a:ext cx="5291137" cy="1076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tr-TR" sz="3600" b="1">
                <a:solidFill>
                  <a:srgbClr val="002060"/>
                </a:solidFill>
              </a:rPr>
              <a:t>YENİ KLASÖR OLUŞTURMA</a:t>
            </a:r>
          </a:p>
          <a:p>
            <a:r>
              <a:rPr lang="tr-TR" sz="2800" b="1">
                <a:solidFill>
                  <a:srgbClr val="002060"/>
                </a:solidFill>
              </a:rPr>
              <a:t>Boş bir alanda sağ tuş Yeni - Klasör</a:t>
            </a:r>
          </a:p>
        </p:txBody>
      </p:sp>
      <p:pic>
        <p:nvPicPr>
          <p:cNvPr id="60421"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66738" y="2420938"/>
            <a:ext cx="4335462" cy="417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0422"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084888" y="3500438"/>
            <a:ext cx="1520825" cy="1584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3" descr="C:\Users\Administrator\Desktop\Yeni klasör\pngler2\pngler\4.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4925" y="0"/>
            <a:ext cx="9178925" cy="686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WINDOWS 7 TEMEL İŞLEMLER</a:t>
            </a:r>
            <a:endParaRPr lang="tr-TR" sz="2400" dirty="0"/>
          </a:p>
        </p:txBody>
      </p:sp>
      <p:sp>
        <p:nvSpPr>
          <p:cNvPr id="61445" name="Dikdörtgen 1"/>
          <p:cNvSpPr>
            <a:spLocks noChangeArrowheads="1"/>
          </p:cNvSpPr>
          <p:nvPr/>
        </p:nvSpPr>
        <p:spPr bwMode="auto">
          <a:xfrm>
            <a:off x="495300" y="1538288"/>
            <a:ext cx="5978525" cy="64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tr-TR" sz="3600" b="1">
                <a:solidFill>
                  <a:srgbClr val="002060"/>
                </a:solidFill>
              </a:rPr>
              <a:t>DOSYA KES-KOPYALA-YAPIŞTIR</a:t>
            </a:r>
          </a:p>
        </p:txBody>
      </p:sp>
      <p:pic>
        <p:nvPicPr>
          <p:cNvPr id="6144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57200" y="2852738"/>
            <a:ext cx="3024188" cy="3190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1447"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773488" y="3190875"/>
            <a:ext cx="4683125" cy="2514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descr="C:\Users\Administrator\Desktop\Yeni klasör\pngler2\pngler\4.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4925" y="0"/>
            <a:ext cx="9178925" cy="686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KLAVYEDE TUŞLAR</a:t>
            </a:r>
            <a:endParaRPr lang="tr-TR" sz="2400" dirty="0"/>
          </a:p>
        </p:txBody>
      </p:sp>
      <p:sp>
        <p:nvSpPr>
          <p:cNvPr id="6" name="7 Metin kutusu"/>
          <p:cNvSpPr txBox="1"/>
          <p:nvPr/>
        </p:nvSpPr>
        <p:spPr>
          <a:xfrm>
            <a:off x="357188" y="1343025"/>
            <a:ext cx="8215312" cy="708025"/>
          </a:xfrm>
          <a:prstGeom prst="rect">
            <a:avLst/>
          </a:prstGeom>
          <a:noFill/>
        </p:spPr>
        <p:txBody>
          <a:bodyPr>
            <a:spAutoFit/>
          </a:bodyPr>
          <a:lstStyle/>
          <a:p>
            <a:pPr>
              <a:defRPr/>
            </a:pPr>
            <a:r>
              <a:rPr lang="tr-TR" sz="4000" b="1" u="sng" dirty="0">
                <a:effectLst>
                  <a:outerShdw blurRad="38100" dist="38100" dir="2700000" algn="tl">
                    <a:srgbClr val="000000">
                      <a:alpha val="43137"/>
                    </a:srgbClr>
                  </a:outerShdw>
                </a:effectLst>
              </a:rPr>
              <a:t>NUM LOCK TUŞU VE IŞIĞI</a:t>
            </a:r>
          </a:p>
        </p:txBody>
      </p:sp>
      <p:sp>
        <p:nvSpPr>
          <p:cNvPr id="7" name="8 Metin kutusu"/>
          <p:cNvSpPr txBox="1">
            <a:spLocks noChangeArrowheads="1"/>
          </p:cNvSpPr>
          <p:nvPr/>
        </p:nvSpPr>
        <p:spPr bwMode="auto">
          <a:xfrm>
            <a:off x="428625" y="2057400"/>
            <a:ext cx="4071938" cy="2062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tr-TR" sz="3200"/>
              <a:t>En sağdaki rakamların kullanılabilmesi için NUM LOCK ışığının yanması gerekir. </a:t>
            </a:r>
            <a:endParaRPr lang="tr-TR" sz="2400"/>
          </a:p>
        </p:txBody>
      </p:sp>
      <p:pic>
        <p:nvPicPr>
          <p:cNvPr id="9"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572125" y="3914775"/>
            <a:ext cx="1846263" cy="25098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5 Oval"/>
          <p:cNvSpPr/>
          <p:nvPr/>
        </p:nvSpPr>
        <p:spPr>
          <a:xfrm>
            <a:off x="5508625" y="3843338"/>
            <a:ext cx="762000" cy="738187"/>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tr-TR" sz="2000"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11"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357688" y="2414588"/>
            <a:ext cx="4048125" cy="1247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9 Oval"/>
          <p:cNvSpPr/>
          <p:nvPr/>
        </p:nvSpPr>
        <p:spPr>
          <a:xfrm>
            <a:off x="4071938" y="2200275"/>
            <a:ext cx="1714500" cy="1714500"/>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tr-TR" sz="2000"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3" name="13 Metin kutusu"/>
          <p:cNvSpPr txBox="1">
            <a:spLocks noChangeArrowheads="1"/>
          </p:cNvSpPr>
          <p:nvPr/>
        </p:nvSpPr>
        <p:spPr bwMode="auto">
          <a:xfrm>
            <a:off x="392113" y="4362450"/>
            <a:ext cx="4929187" cy="2062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tr-TR" sz="3200"/>
              <a:t>Bu ışık  sağdaki rakamların sol üst köşesinde bulunan Num Lock tuşu ile yakılabilir söndürülebilir.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1"/>
                                          </p:val>
                                        </p:tav>
                                        <p:tav tm="100000">
                                          <p:val>
                                            <p:strVal val="#ppt_x"/>
                                          </p:val>
                                        </p:tav>
                                      </p:tavLst>
                                    </p:anim>
                                    <p:anim calcmode="lin" valueType="num">
                                      <p:cBhvr>
                                        <p:cTn id="9" dur="1000" fill="hold"/>
                                        <p:tgtEl>
                                          <p:spTgt spid="6"/>
                                        </p:tgtEl>
                                        <p:attrNameLst>
                                          <p:attrName>ppt_y</p:attrName>
                                        </p:attrNameLst>
                                      </p:cBhvr>
                                      <p:tavLst>
                                        <p:tav tm="0">
                                          <p:val>
                                            <p:strVal val="#ppt_y"/>
                                          </p:val>
                                        </p:tav>
                                        <p:tav tm="100000">
                                          <p:val>
                                            <p:strVal val="#ppt_y"/>
                                          </p:val>
                                        </p:tav>
                                      </p:tavLst>
                                    </p:anim>
                                  </p:childTnLst>
                                </p:cTn>
                              </p:par>
                            </p:childTnLst>
                          </p:cTn>
                        </p:par>
                        <p:par>
                          <p:cTn id="10" fill="hold" nodeType="afterGroup">
                            <p:stCondLst>
                              <p:cond delay="27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7"/>
                                        </p:tgtEl>
                                        <p:attrNameLst>
                                          <p:attrName>style.visibility</p:attrName>
                                        </p:attrNameLst>
                                      </p:cBhvr>
                                      <p:to>
                                        <p:strVal val="visible"/>
                                      </p:to>
                                    </p:set>
                                    <p:anim calcmode="discrete" valueType="clr">
                                      <p:cBhvr override="childStyle">
                                        <p:cTn id="13"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7"/>
                                        </p:tgtEl>
                                        <p:attrNameLst>
                                          <p:attrName>fillcolor</p:attrName>
                                        </p:attrNameLst>
                                      </p:cBhvr>
                                      <p:tavLst>
                                        <p:tav tm="0">
                                          <p:val>
                                            <p:clrVal>
                                              <a:schemeClr val="accent2"/>
                                            </p:clrVal>
                                          </p:val>
                                        </p:tav>
                                        <p:tav tm="50000">
                                          <p:val>
                                            <p:clrVal>
                                              <a:schemeClr val="hlink"/>
                                            </p:clrVal>
                                          </p:val>
                                        </p:tav>
                                      </p:tavLst>
                                    </p:anim>
                                    <p:set>
                                      <p:cBhvr>
                                        <p:cTn id="15" dur="80"/>
                                        <p:tgtEl>
                                          <p:spTgt spid="7"/>
                                        </p:tgtEl>
                                        <p:attrNameLst>
                                          <p:attrName>fill.type</p:attrName>
                                        </p:attrNameLst>
                                      </p:cBhvr>
                                      <p:to>
                                        <p:strVal val="solid"/>
                                      </p:to>
                                    </p:set>
                                  </p:childTnLst>
                                </p:cTn>
                              </p:par>
                            </p:childTnLst>
                          </p:cTn>
                        </p:par>
                        <p:par>
                          <p:cTn id="16" fill="hold" nodeType="afterGroup">
                            <p:stCondLst>
                              <p:cond delay="5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2000"/>
                                        <p:tgtEl>
                                          <p:spTgt spid="11"/>
                                        </p:tgtEl>
                                      </p:cBhvr>
                                    </p:animEffect>
                                  </p:childTnLst>
                                </p:cTn>
                              </p:par>
                            </p:childTnLst>
                          </p:cTn>
                        </p:par>
                        <p:par>
                          <p:cTn id="20" fill="hold" nodeType="afterGroup">
                            <p:stCondLst>
                              <p:cond delay="7500"/>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2000"/>
                                        <p:tgtEl>
                                          <p:spTgt spid="1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13">
                                            <p:txEl>
                                              <p:pRg st="0" end="0"/>
                                            </p:txEl>
                                          </p:spTgt>
                                        </p:tgtEl>
                                        <p:attrNameLst>
                                          <p:attrName>style.visibility</p:attrName>
                                        </p:attrNameLst>
                                      </p:cBhvr>
                                      <p:to>
                                        <p:strVal val="visible"/>
                                      </p:to>
                                    </p:set>
                                    <p:anim calcmode="discrete" valueType="clr">
                                      <p:cBhvr override="childStyle">
                                        <p:cTn id="28" dur="80"/>
                                        <p:tgtEl>
                                          <p:spTgt spid="1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3">
                                            <p:txEl>
                                              <p:pRg st="0" end="0"/>
                                            </p:txEl>
                                          </p:spTgt>
                                        </p:tgtEl>
                                        <p:attrNameLst>
                                          <p:attrName>fillcolor</p:attrName>
                                        </p:attrNameLst>
                                      </p:cBhvr>
                                      <p:tavLst>
                                        <p:tav tm="0">
                                          <p:val>
                                            <p:clrVal>
                                              <a:schemeClr val="accent2"/>
                                            </p:clrVal>
                                          </p:val>
                                        </p:tav>
                                        <p:tav tm="50000">
                                          <p:val>
                                            <p:clrVal>
                                              <a:schemeClr val="hlink"/>
                                            </p:clrVal>
                                          </p:val>
                                        </p:tav>
                                      </p:tavLst>
                                    </p:anim>
                                    <p:set>
                                      <p:cBhvr>
                                        <p:cTn id="30" dur="80"/>
                                        <p:tgtEl>
                                          <p:spTgt spid="13">
                                            <p:txEl>
                                              <p:pRg st="0" end="0"/>
                                            </p:txEl>
                                          </p:spTgt>
                                        </p:tgtEl>
                                        <p:attrNameLst>
                                          <p:attrName>fill.type</p:attrName>
                                        </p:attrNameLst>
                                      </p:cBhvr>
                                      <p:to>
                                        <p:strVal val="solid"/>
                                      </p:to>
                                    </p:set>
                                  </p:childTnLst>
                                </p:cTn>
                              </p:par>
                            </p:childTnLst>
                          </p:cTn>
                        </p:par>
                        <p:par>
                          <p:cTn id="31" fill="hold" nodeType="afterGroup">
                            <p:stCondLst>
                              <p:cond delay="3440"/>
                            </p:stCondLst>
                            <p:childTnLst>
                              <p:par>
                                <p:cTn id="32" presetID="10" presetClass="entr" presetSubtype="0"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2000"/>
                                        <p:tgtEl>
                                          <p:spTgt spid="9"/>
                                        </p:tgtEl>
                                      </p:cBhvr>
                                    </p:animEffect>
                                  </p:childTnLst>
                                </p:cTn>
                              </p:par>
                            </p:childTnLst>
                          </p:cTn>
                        </p:par>
                        <p:par>
                          <p:cTn id="35" fill="hold" nodeType="afterGroup">
                            <p:stCondLst>
                              <p:cond delay="5440"/>
                            </p:stCondLst>
                            <p:childTnLst>
                              <p:par>
                                <p:cTn id="36" presetID="10" presetClass="entr" presetSubtype="0"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animBg="1"/>
      <p:bldP spid="1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3" descr="C:\Users\Administrator\Desktop\Yeni klasör\pngler2\pngler\4.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4925" y="0"/>
            <a:ext cx="9178925" cy="686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WINDOWS 7 TEMEL İŞLEMLER</a:t>
            </a:r>
            <a:endParaRPr lang="tr-TR" sz="2400" dirty="0"/>
          </a:p>
        </p:txBody>
      </p:sp>
      <p:sp>
        <p:nvSpPr>
          <p:cNvPr id="62469" name="Dikdörtgen 1"/>
          <p:cNvSpPr>
            <a:spLocks noChangeArrowheads="1"/>
          </p:cNvSpPr>
          <p:nvPr/>
        </p:nvSpPr>
        <p:spPr bwMode="auto">
          <a:xfrm>
            <a:off x="492125" y="1216025"/>
            <a:ext cx="6383338"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tr-TR" sz="3600" b="1">
                <a:solidFill>
                  <a:srgbClr val="002060"/>
                </a:solidFill>
              </a:rPr>
              <a:t>EKRAN ALINTISI ARACI</a:t>
            </a:r>
          </a:p>
        </p:txBody>
      </p:sp>
      <p:pic>
        <p:nvPicPr>
          <p:cNvPr id="6247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23900" y="1889125"/>
            <a:ext cx="3848100" cy="44386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2471"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953000" y="3573463"/>
            <a:ext cx="3529013" cy="2994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2472" name="Picture 4"/>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435600" y="1989138"/>
            <a:ext cx="2447925" cy="11525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3" descr="C:\Users\Administrator\Desktop\Yeni klasör\pngler2\pngler\4.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4925" y="0"/>
            <a:ext cx="9178925" cy="686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WINDOWS 7 TEMEL İŞLEMLER</a:t>
            </a:r>
            <a:endParaRPr lang="tr-TR" sz="2400" dirty="0"/>
          </a:p>
        </p:txBody>
      </p:sp>
      <p:sp>
        <p:nvSpPr>
          <p:cNvPr id="63493" name="Dikdörtgen 1"/>
          <p:cNvSpPr>
            <a:spLocks noChangeArrowheads="1"/>
          </p:cNvSpPr>
          <p:nvPr/>
        </p:nvSpPr>
        <p:spPr bwMode="auto">
          <a:xfrm>
            <a:off x="492125" y="1216025"/>
            <a:ext cx="6734175"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tr-TR" sz="3600" b="1">
                <a:solidFill>
                  <a:srgbClr val="002060"/>
                </a:solidFill>
              </a:rPr>
              <a:t>ANTİVİRÜS PROGRAM KULLANIMI</a:t>
            </a:r>
          </a:p>
        </p:txBody>
      </p:sp>
      <p:pic>
        <p:nvPicPr>
          <p:cNvPr id="6349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79388" y="2781300"/>
            <a:ext cx="4608512" cy="25638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3495"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003800" y="2149475"/>
            <a:ext cx="4056063" cy="40608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3" descr="C:\Users\Administrator\Desktop\Yeni klasör\pngler2\pngler\4.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4925" y="0"/>
            <a:ext cx="9178925" cy="686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TAK-KULLAN CİHAZLAR</a:t>
            </a:r>
            <a:endParaRPr lang="tr-TR" sz="2400" dirty="0"/>
          </a:p>
        </p:txBody>
      </p:sp>
      <p:pic>
        <p:nvPicPr>
          <p:cNvPr id="64517" name="Picture 2" descr="http://img2.blogcu.com/images/m/y/l/mylog/48204.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00113" y="4365625"/>
            <a:ext cx="2303462" cy="2303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4518" name="Picture 4" descr="http://ardaselektronik.com/content_files/prd_images/toshiba_4gb_USB_Flash_bellek_tena.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708400" y="4797425"/>
            <a:ext cx="2262188" cy="1760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4519" name="Dikdörtgen 1"/>
          <p:cNvSpPr>
            <a:spLocks noChangeArrowheads="1"/>
          </p:cNvSpPr>
          <p:nvPr/>
        </p:nvSpPr>
        <p:spPr bwMode="auto">
          <a:xfrm>
            <a:off x="658813" y="1412875"/>
            <a:ext cx="6937375" cy="3046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342900" indent="-342900">
              <a:buFont typeface="Arial" charset="0"/>
              <a:buChar char="•"/>
            </a:pPr>
            <a:r>
              <a:rPr lang="tr-TR" sz="2400" b="1"/>
              <a:t>Flash Bellekler, güç kesintisinde dahi içerdiği bilgileri kaybetmeyen ve tekrar tekrar yazılıp silinebilen bir bellek çeşididir</a:t>
            </a:r>
          </a:p>
          <a:p>
            <a:pPr marL="342900" indent="-342900">
              <a:buFont typeface="Arial" charset="0"/>
              <a:buChar char="•"/>
            </a:pPr>
            <a:r>
              <a:rPr lang="tr-TR" sz="2400" b="1"/>
              <a:t>Harici HDD lerimizin ya da bir başka isimle, taşınabilir HDD lerimizin bilgisayarlarımızdaki dahili HDD lerden hiçbir farkı yoktur.Harici HDDlerimizi hemen hemen aynı işi yapar: Veri yedekleme.</a:t>
            </a:r>
          </a:p>
        </p:txBody>
      </p:sp>
      <p:pic>
        <p:nvPicPr>
          <p:cNvPr id="64520" name="Picture 6" descr="http://t0.gstatic.com/images?q=tbn:ANd9GcQvByyGoMmzy4Ur4F9o0jAz_T3B3PHFDCXMADGM2bYYIw5RdRgXZl85oXTl"/>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545263" y="4573588"/>
            <a:ext cx="1887537" cy="18875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3" descr="C:\Users\Administrator\Desktop\Yeni klasör\pngler2\pngler\4.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4925" y="0"/>
            <a:ext cx="9178925" cy="686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TAK-KULLAN CİHAZLAR</a:t>
            </a:r>
            <a:endParaRPr lang="tr-TR" sz="2400" dirty="0"/>
          </a:p>
        </p:txBody>
      </p:sp>
      <p:pic>
        <p:nvPicPr>
          <p:cNvPr id="65541" name="Picture 1"/>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63563" y="2565400"/>
            <a:ext cx="7975600" cy="2374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9" name="Düz Ok Bağlayıcısı 8"/>
          <p:cNvCxnSpPr/>
          <p:nvPr/>
        </p:nvCxnSpPr>
        <p:spPr>
          <a:xfrm flipH="1">
            <a:off x="3003550" y="2246313"/>
            <a:ext cx="1079500" cy="150653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5543" name="Dikdörtgen 9"/>
          <p:cNvSpPr>
            <a:spLocks noChangeArrowheads="1"/>
          </p:cNvSpPr>
          <p:nvPr/>
        </p:nvSpPr>
        <p:spPr bwMode="auto">
          <a:xfrm>
            <a:off x="5883275" y="4940300"/>
            <a:ext cx="1284288"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tr-TR"/>
              <a:t>Flash Bellek</a:t>
            </a:r>
          </a:p>
        </p:txBody>
      </p:sp>
      <p:sp>
        <p:nvSpPr>
          <p:cNvPr id="65544" name="Dikdörtgen 12"/>
          <p:cNvSpPr>
            <a:spLocks noChangeArrowheads="1"/>
          </p:cNvSpPr>
          <p:nvPr/>
        </p:nvSpPr>
        <p:spPr bwMode="auto">
          <a:xfrm>
            <a:off x="3362325" y="1911350"/>
            <a:ext cx="2328863"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tr-TR"/>
              <a:t>Harici – Taşınabilir Disk</a:t>
            </a:r>
          </a:p>
        </p:txBody>
      </p:sp>
      <p:cxnSp>
        <p:nvCxnSpPr>
          <p:cNvPr id="14" name="Düz Ok Bağlayıcısı 13"/>
          <p:cNvCxnSpPr/>
          <p:nvPr/>
        </p:nvCxnSpPr>
        <p:spPr>
          <a:xfrm flipH="1" flipV="1">
            <a:off x="5883275" y="4621213"/>
            <a:ext cx="647700" cy="3190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3" descr="C:\Users\Administrator\Desktop\Yeni klasör\pngler2\pngler\4.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4925" y="0"/>
            <a:ext cx="9178925" cy="686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TAK-KULLAN CİHAZLAR</a:t>
            </a:r>
            <a:endParaRPr lang="tr-TR" sz="2400" dirty="0"/>
          </a:p>
        </p:txBody>
      </p:sp>
      <p:pic>
        <p:nvPicPr>
          <p:cNvPr id="66565"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900738" y="2074863"/>
            <a:ext cx="2476500" cy="43148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6566"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187450" y="2084388"/>
            <a:ext cx="4014788" cy="4197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6567" name="Dikdörtgen 6"/>
          <p:cNvSpPr>
            <a:spLocks noChangeArrowheads="1"/>
          </p:cNvSpPr>
          <p:nvPr/>
        </p:nvSpPr>
        <p:spPr bwMode="auto">
          <a:xfrm>
            <a:off x="539750" y="1412875"/>
            <a:ext cx="7686675"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tr-TR" sz="2400" b="1"/>
              <a:t>Biçimlendirme – İçerisindeki tüm bilgileri silme , virüs dahil</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3" descr="C:\Users\Administrator\Desktop\Yeni klasör\pngler2\pngler\4.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4925" y="0"/>
            <a:ext cx="9178925" cy="686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TAK-KULLAN CİHAZLAR</a:t>
            </a:r>
            <a:endParaRPr lang="tr-TR" sz="2400" dirty="0"/>
          </a:p>
        </p:txBody>
      </p:sp>
      <p:sp>
        <p:nvSpPr>
          <p:cNvPr id="67589" name="Dikdörtgen 4"/>
          <p:cNvSpPr>
            <a:spLocks noChangeArrowheads="1"/>
          </p:cNvSpPr>
          <p:nvPr/>
        </p:nvSpPr>
        <p:spPr bwMode="auto">
          <a:xfrm>
            <a:off x="481013" y="2570163"/>
            <a:ext cx="3408362" cy="1938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tr-TR" sz="2400" b="1"/>
              <a:t>Flash Belleğe Dosya Gönderme ; Dosya üzerinde sağ tuş</a:t>
            </a:r>
          </a:p>
          <a:p>
            <a:r>
              <a:rPr lang="tr-TR" sz="2400" b="1"/>
              <a:t>Gönder – Flash Bellek seçilir</a:t>
            </a:r>
          </a:p>
        </p:txBody>
      </p:sp>
      <p:pic>
        <p:nvPicPr>
          <p:cNvPr id="67590" name="Picture 1"/>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211638" y="1685925"/>
            <a:ext cx="4657725" cy="50117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3" descr="C:\Users\Administrator\Desktop\Yeni klasör\pngler2\pngler\4.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4925" y="0"/>
            <a:ext cx="9178925" cy="686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TAK-KULLAN CİHAZLAR</a:t>
            </a:r>
            <a:endParaRPr lang="tr-TR" sz="2400" dirty="0"/>
          </a:p>
        </p:txBody>
      </p:sp>
      <p:sp>
        <p:nvSpPr>
          <p:cNvPr id="68613" name="Dikdörtgen 1"/>
          <p:cNvSpPr>
            <a:spLocks noChangeArrowheads="1"/>
          </p:cNvSpPr>
          <p:nvPr/>
        </p:nvSpPr>
        <p:spPr bwMode="auto">
          <a:xfrm>
            <a:off x="644525" y="1412875"/>
            <a:ext cx="6880225"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tr-TR"/>
              <a:t>SD kartlar, CompactFlash'tan daha ufaklardır ve kullanım alanları ufak olmalarından dolayı zamanla genişliyor. </a:t>
            </a:r>
            <a:br>
              <a:rPr lang="tr-TR"/>
            </a:br>
            <a:r>
              <a:rPr lang="tr-TR"/>
              <a:t>MMC, SD, CF ve MS'den başka SmartMedia adlı bir Flash bellek çeşidi daha var. Fakat bu ürün yerini diğer flash belleklere bırakıyor. </a:t>
            </a:r>
          </a:p>
        </p:txBody>
      </p:sp>
      <p:pic>
        <p:nvPicPr>
          <p:cNvPr id="68614" name="Picture 2" descr="http://www.pittjug.org/catalog/pics/Sandisk_Secure_Digital_Cards__SD_MMC_Mini_SD_MS_Card_.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374900" y="3257550"/>
            <a:ext cx="3419475" cy="3419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descr="C:\Users\Administrator\Desktop\Yeni klasör\pngler2\pngler\4.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4925" y="0"/>
            <a:ext cx="9178925" cy="686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KLAVYEDE TUŞLAR</a:t>
            </a:r>
            <a:endParaRPr lang="tr-TR" sz="2400" dirty="0"/>
          </a:p>
        </p:txBody>
      </p:sp>
      <p:sp>
        <p:nvSpPr>
          <p:cNvPr id="5" name="7 Metin kutusu"/>
          <p:cNvSpPr txBox="1"/>
          <p:nvPr/>
        </p:nvSpPr>
        <p:spPr>
          <a:xfrm>
            <a:off x="487363" y="1146175"/>
            <a:ext cx="8215312" cy="708025"/>
          </a:xfrm>
          <a:prstGeom prst="rect">
            <a:avLst/>
          </a:prstGeom>
          <a:noFill/>
        </p:spPr>
        <p:txBody>
          <a:bodyPr>
            <a:spAutoFit/>
          </a:bodyPr>
          <a:lstStyle/>
          <a:p>
            <a:pPr>
              <a:defRPr/>
            </a:pPr>
            <a:r>
              <a:rPr lang="tr-TR" sz="4000" b="1" u="sng" dirty="0">
                <a:effectLst>
                  <a:outerShdw blurRad="38100" dist="38100" dir="2700000" algn="tl">
                    <a:srgbClr val="000000">
                      <a:alpha val="43137"/>
                    </a:srgbClr>
                  </a:outerShdw>
                </a:effectLst>
              </a:rPr>
              <a:t>CAPS LOCK TUŞU VE IŞIĞI</a:t>
            </a:r>
          </a:p>
        </p:txBody>
      </p:sp>
      <p:sp>
        <p:nvSpPr>
          <p:cNvPr id="6" name="8 Metin kutusu"/>
          <p:cNvSpPr txBox="1">
            <a:spLocks noChangeArrowheads="1"/>
          </p:cNvSpPr>
          <p:nvPr/>
        </p:nvSpPr>
        <p:spPr bwMode="auto">
          <a:xfrm>
            <a:off x="487363" y="2003425"/>
            <a:ext cx="4000500" cy="2554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tr-TR" sz="3200"/>
              <a:t>CAPS LOCK ışığı yanıyorsa harfler büyük yazılır. (A B C)</a:t>
            </a:r>
          </a:p>
          <a:p>
            <a:pPr eaLnBrk="1" hangingPunct="1"/>
            <a:r>
              <a:rPr lang="tr-TR" sz="3200"/>
              <a:t>Yanmıyorsa küçük yazılır. (a b c)</a:t>
            </a:r>
          </a:p>
        </p:txBody>
      </p:sp>
      <p:pic>
        <p:nvPicPr>
          <p:cNvPr id="7"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725988" y="2217738"/>
            <a:ext cx="4048125" cy="1247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5 Oval"/>
          <p:cNvSpPr/>
          <p:nvPr/>
        </p:nvSpPr>
        <p:spPr>
          <a:xfrm>
            <a:off x="5988050" y="1931988"/>
            <a:ext cx="1500188" cy="1714500"/>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tr-TR" sz="2000"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10"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237163" y="3960813"/>
            <a:ext cx="2295525" cy="2520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9 Oval"/>
          <p:cNvSpPr/>
          <p:nvPr/>
        </p:nvSpPr>
        <p:spPr>
          <a:xfrm>
            <a:off x="5148263" y="4932363"/>
            <a:ext cx="1844675" cy="746125"/>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tr-TR" sz="2000"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2" name="10 Metin kutusu"/>
          <p:cNvSpPr txBox="1">
            <a:spLocks noChangeArrowheads="1"/>
          </p:cNvSpPr>
          <p:nvPr/>
        </p:nvSpPr>
        <p:spPr bwMode="auto">
          <a:xfrm>
            <a:off x="487363" y="4646613"/>
            <a:ext cx="4286250" cy="2062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tr-TR" sz="3200"/>
              <a:t>Bu ışık klavyenin en solunda bulunan Caps Lock tuşu ile yakılabilir söndürülebilir.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1"/>
                                          </p:val>
                                        </p:tav>
                                        <p:tav tm="100000">
                                          <p:val>
                                            <p:strVal val="#ppt_x"/>
                                          </p:val>
                                        </p:tav>
                                      </p:tavLst>
                                    </p:anim>
                                    <p:anim calcmode="lin" valueType="num">
                                      <p:cBhvr>
                                        <p:cTn id="9" dur="1000" fill="hold"/>
                                        <p:tgtEl>
                                          <p:spTgt spid="5"/>
                                        </p:tgtEl>
                                        <p:attrNameLst>
                                          <p:attrName>ppt_y</p:attrName>
                                        </p:attrNameLst>
                                      </p:cBhvr>
                                      <p:tavLst>
                                        <p:tav tm="0">
                                          <p:val>
                                            <p:strVal val="#ppt_y"/>
                                          </p:val>
                                        </p:tav>
                                        <p:tav tm="100000">
                                          <p:val>
                                            <p:strVal val="#ppt_y"/>
                                          </p:val>
                                        </p:tav>
                                      </p:tavLst>
                                    </p:anim>
                                  </p:childTnLst>
                                </p:cTn>
                              </p:par>
                            </p:childTnLst>
                          </p:cTn>
                        </p:par>
                        <p:par>
                          <p:cTn id="10" fill="hold" nodeType="afterGroup">
                            <p:stCondLst>
                              <p:cond delay="28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6"/>
                                        </p:tgtEl>
                                        <p:attrNameLst>
                                          <p:attrName>style.visibility</p:attrName>
                                        </p:attrNameLst>
                                      </p:cBhvr>
                                      <p:to>
                                        <p:strVal val="visible"/>
                                      </p:to>
                                    </p:set>
                                    <p:anim calcmode="discrete" valueType="clr">
                                      <p:cBhvr override="childStyle">
                                        <p:cTn id="13"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6"/>
                                        </p:tgtEl>
                                        <p:attrNameLst>
                                          <p:attrName>fillcolor</p:attrName>
                                        </p:attrNameLst>
                                      </p:cBhvr>
                                      <p:tavLst>
                                        <p:tav tm="0">
                                          <p:val>
                                            <p:clrVal>
                                              <a:schemeClr val="accent2"/>
                                            </p:clrVal>
                                          </p:val>
                                        </p:tav>
                                        <p:tav tm="50000">
                                          <p:val>
                                            <p:clrVal>
                                              <a:schemeClr val="hlink"/>
                                            </p:clrVal>
                                          </p:val>
                                        </p:tav>
                                      </p:tavLst>
                                    </p:anim>
                                    <p:set>
                                      <p:cBhvr>
                                        <p:cTn id="15" dur="80"/>
                                        <p:tgtEl>
                                          <p:spTgt spid="6"/>
                                        </p:tgtEl>
                                        <p:attrNameLst>
                                          <p:attrName>fill.type</p:attrName>
                                        </p:attrNameLst>
                                      </p:cBhvr>
                                      <p:to>
                                        <p:strVal val="solid"/>
                                      </p:to>
                                    </p:set>
                                  </p:childTnLst>
                                </p:cTn>
                              </p:par>
                            </p:childTnLst>
                          </p:cTn>
                        </p:par>
                        <p:par>
                          <p:cTn id="16" fill="hold" nodeType="afterGroup">
                            <p:stCondLst>
                              <p:cond delay="584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000"/>
                                        <p:tgtEl>
                                          <p:spTgt spid="7"/>
                                        </p:tgtEl>
                                      </p:cBhvr>
                                    </p:animEffect>
                                  </p:childTnLst>
                                </p:cTn>
                              </p:par>
                            </p:childTnLst>
                          </p:cTn>
                        </p:par>
                        <p:par>
                          <p:cTn id="20" fill="hold" nodeType="afterGroup">
                            <p:stCondLst>
                              <p:cond delay="784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2000"/>
                                        <p:tgtEl>
                                          <p:spTgt spid="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12">
                                            <p:txEl>
                                              <p:pRg st="0" end="0"/>
                                            </p:txEl>
                                          </p:spTgt>
                                        </p:tgtEl>
                                        <p:attrNameLst>
                                          <p:attrName>style.visibility</p:attrName>
                                        </p:attrNameLst>
                                      </p:cBhvr>
                                      <p:to>
                                        <p:strVal val="visible"/>
                                      </p:to>
                                    </p:set>
                                    <p:anim calcmode="discrete" valueType="clr">
                                      <p:cBhvr override="childStyle">
                                        <p:cTn id="28" dur="80"/>
                                        <p:tgtEl>
                                          <p:spTgt spid="1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2">
                                            <p:txEl>
                                              <p:pRg st="0" end="0"/>
                                            </p:txEl>
                                          </p:spTgt>
                                        </p:tgtEl>
                                        <p:attrNameLst>
                                          <p:attrName>fillcolor</p:attrName>
                                        </p:attrNameLst>
                                      </p:cBhvr>
                                      <p:tavLst>
                                        <p:tav tm="0">
                                          <p:val>
                                            <p:clrVal>
                                              <a:schemeClr val="accent2"/>
                                            </p:clrVal>
                                          </p:val>
                                        </p:tav>
                                        <p:tav tm="50000">
                                          <p:val>
                                            <p:clrVal>
                                              <a:schemeClr val="hlink"/>
                                            </p:clrVal>
                                          </p:val>
                                        </p:tav>
                                      </p:tavLst>
                                    </p:anim>
                                    <p:set>
                                      <p:cBhvr>
                                        <p:cTn id="30" dur="80"/>
                                        <p:tgtEl>
                                          <p:spTgt spid="12">
                                            <p:txEl>
                                              <p:pRg st="0" end="0"/>
                                            </p:txEl>
                                          </p:spTgt>
                                        </p:tgtEl>
                                        <p:attrNameLst>
                                          <p:attrName>fill.type</p:attrName>
                                        </p:attrNameLst>
                                      </p:cBhvr>
                                      <p:to>
                                        <p:strVal val="solid"/>
                                      </p:to>
                                    </p:set>
                                  </p:childTnLst>
                                </p:cTn>
                              </p:par>
                            </p:childTnLst>
                          </p:cTn>
                        </p:par>
                        <p:par>
                          <p:cTn id="31" fill="hold" nodeType="afterGroup">
                            <p:stCondLst>
                              <p:cond delay="2920"/>
                            </p:stCondLst>
                            <p:childTnLst>
                              <p:par>
                                <p:cTn id="32" presetID="10" presetClass="entr" presetSubtype="0"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2000"/>
                                        <p:tgtEl>
                                          <p:spTgt spid="10"/>
                                        </p:tgtEl>
                                      </p:cBhvr>
                                    </p:animEffect>
                                  </p:childTnLst>
                                </p:cTn>
                              </p:par>
                            </p:childTnLst>
                          </p:cTn>
                        </p:par>
                        <p:par>
                          <p:cTn id="35" fill="hold" nodeType="afterGroup">
                            <p:stCondLst>
                              <p:cond delay="4920"/>
                            </p:stCondLst>
                            <p:childTnLst>
                              <p:par>
                                <p:cTn id="36" presetID="10"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descr="C:\Users\Administrator\Desktop\Yeni klasör\pngler2\pngler\4.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4925" y="0"/>
            <a:ext cx="9178925" cy="686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KLAVYEDE TUŞLAR</a:t>
            </a:r>
            <a:endParaRPr lang="tr-TR" sz="2400" dirty="0"/>
          </a:p>
        </p:txBody>
      </p:sp>
      <p:sp>
        <p:nvSpPr>
          <p:cNvPr id="5" name="7 Metin kutusu"/>
          <p:cNvSpPr txBox="1"/>
          <p:nvPr/>
        </p:nvSpPr>
        <p:spPr>
          <a:xfrm>
            <a:off x="217488" y="1370013"/>
            <a:ext cx="8215312" cy="708025"/>
          </a:xfrm>
          <a:prstGeom prst="rect">
            <a:avLst/>
          </a:prstGeom>
          <a:noFill/>
        </p:spPr>
        <p:txBody>
          <a:bodyPr>
            <a:spAutoFit/>
          </a:bodyPr>
          <a:lstStyle/>
          <a:p>
            <a:pPr>
              <a:defRPr/>
            </a:pPr>
            <a:r>
              <a:rPr lang="tr-TR" sz="4000" b="1" u="sng" dirty="0">
                <a:effectLst>
                  <a:outerShdw blurRad="38100" dist="38100" dir="2700000" algn="tl">
                    <a:srgbClr val="000000">
                      <a:alpha val="43137"/>
                    </a:srgbClr>
                  </a:outerShdw>
                </a:effectLst>
              </a:rPr>
              <a:t>↑ SHIFT  TUŞU</a:t>
            </a:r>
          </a:p>
        </p:txBody>
      </p:sp>
      <p:sp>
        <p:nvSpPr>
          <p:cNvPr id="6" name="8 Metin kutusu"/>
          <p:cNvSpPr txBox="1">
            <a:spLocks noChangeArrowheads="1"/>
          </p:cNvSpPr>
          <p:nvPr/>
        </p:nvSpPr>
        <p:spPr bwMode="auto">
          <a:xfrm>
            <a:off x="503238" y="2513013"/>
            <a:ext cx="4643437" cy="1754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tr-TR" sz="3600"/>
              <a:t>Bu tuş klavyenin sağ ve solunda olmak üzere iki yerde vardır.</a:t>
            </a:r>
            <a:endParaRPr lang="tr-TR" sz="2800"/>
          </a:p>
        </p:txBody>
      </p:sp>
      <p:pic>
        <p:nvPicPr>
          <p:cNvPr id="7"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789488" y="4156075"/>
            <a:ext cx="3152775" cy="2533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5 Oval"/>
          <p:cNvSpPr/>
          <p:nvPr/>
        </p:nvSpPr>
        <p:spPr>
          <a:xfrm>
            <a:off x="4575175" y="4941888"/>
            <a:ext cx="3214688" cy="1357312"/>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tr-TR" sz="2000"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1"/>
                                          </p:val>
                                        </p:tav>
                                        <p:tav tm="100000">
                                          <p:val>
                                            <p:strVal val="#ppt_x"/>
                                          </p:val>
                                        </p:tav>
                                      </p:tavLst>
                                    </p:anim>
                                    <p:anim calcmode="lin" valueType="num">
                                      <p:cBhvr>
                                        <p:cTn id="9" dur="1000" fill="hold"/>
                                        <p:tgtEl>
                                          <p:spTgt spid="5"/>
                                        </p:tgtEl>
                                        <p:attrNameLst>
                                          <p:attrName>ppt_y</p:attrName>
                                        </p:attrNameLst>
                                      </p:cBhvr>
                                      <p:tavLst>
                                        <p:tav tm="0">
                                          <p:val>
                                            <p:strVal val="#ppt_y"/>
                                          </p:val>
                                        </p:tav>
                                        <p:tav tm="100000">
                                          <p:val>
                                            <p:strVal val="#ppt_y"/>
                                          </p:val>
                                        </p:tav>
                                      </p:tavLst>
                                    </p:anim>
                                  </p:childTnLst>
                                </p:cTn>
                              </p:par>
                            </p:childTnLst>
                          </p:cTn>
                        </p:par>
                        <p:par>
                          <p:cTn id="10" fill="hold" nodeType="afterGroup">
                            <p:stCondLst>
                              <p:cond delay="19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6"/>
                                        </p:tgtEl>
                                        <p:attrNameLst>
                                          <p:attrName>style.visibility</p:attrName>
                                        </p:attrNameLst>
                                      </p:cBhvr>
                                      <p:to>
                                        <p:strVal val="visible"/>
                                      </p:to>
                                    </p:set>
                                    <p:anim calcmode="discrete" valueType="clr">
                                      <p:cBhvr override="childStyle">
                                        <p:cTn id="13"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6"/>
                                        </p:tgtEl>
                                        <p:attrNameLst>
                                          <p:attrName>fillcolor</p:attrName>
                                        </p:attrNameLst>
                                      </p:cBhvr>
                                      <p:tavLst>
                                        <p:tav tm="0">
                                          <p:val>
                                            <p:clrVal>
                                              <a:schemeClr val="accent2"/>
                                            </p:clrVal>
                                          </p:val>
                                        </p:tav>
                                        <p:tav tm="50000">
                                          <p:val>
                                            <p:clrVal>
                                              <a:schemeClr val="hlink"/>
                                            </p:clrVal>
                                          </p:val>
                                        </p:tav>
                                      </p:tavLst>
                                    </p:anim>
                                    <p:set>
                                      <p:cBhvr>
                                        <p:cTn id="15" dur="80"/>
                                        <p:tgtEl>
                                          <p:spTgt spid="6"/>
                                        </p:tgtEl>
                                        <p:attrNameLst>
                                          <p:attrName>fill.type</p:attrName>
                                        </p:attrNameLst>
                                      </p:cBhvr>
                                      <p:to>
                                        <p:strVal val="solid"/>
                                      </p:to>
                                    </p:set>
                                  </p:childTnLst>
                                </p:cTn>
                              </p:par>
                            </p:childTnLst>
                          </p:cTn>
                        </p:par>
                        <p:par>
                          <p:cTn id="16" fill="hold" nodeType="afterGroup">
                            <p:stCondLst>
                              <p:cond delay="398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000"/>
                                        <p:tgtEl>
                                          <p:spTgt spid="7"/>
                                        </p:tgtEl>
                                      </p:cBhvr>
                                    </p:animEffect>
                                  </p:childTnLst>
                                </p:cTn>
                              </p:par>
                            </p:childTnLst>
                          </p:cTn>
                        </p:par>
                        <p:par>
                          <p:cTn id="20" fill="hold" nodeType="afterGroup">
                            <p:stCondLst>
                              <p:cond delay="598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descr="C:\Users\Administrator\Desktop\Yeni klasör\pngler2\pngler\4.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4925" y="0"/>
            <a:ext cx="9178925" cy="686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Yuvarlatılmış Dikdörtgen 7"/>
          <p:cNvSpPr/>
          <p:nvPr/>
        </p:nvSpPr>
        <p:spPr>
          <a:xfrm>
            <a:off x="658813" y="476250"/>
            <a:ext cx="6480175" cy="684213"/>
          </a:xfrm>
          <a:prstGeom prst="roundRect">
            <a:avLst/>
          </a:prstGeom>
        </p:spPr>
        <p:style>
          <a:lnRef idx="3">
            <a:schemeClr val="lt1"/>
          </a:lnRef>
          <a:fillRef idx="1001">
            <a:schemeClr val="dk2"/>
          </a:fillRef>
          <a:effectRef idx="1">
            <a:schemeClr val="accent6"/>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1" algn="ctr">
              <a:defRPr/>
            </a:pPr>
            <a:r>
              <a:rPr lang="tr-TR" sz="2400" b="1" dirty="0" smtClean="0"/>
              <a:t>KLAVYEDE TUŞLAR</a:t>
            </a:r>
            <a:endParaRPr lang="tr-TR" sz="2400" dirty="0"/>
          </a:p>
        </p:txBody>
      </p:sp>
      <p:sp>
        <p:nvSpPr>
          <p:cNvPr id="5" name="7 Metin kutusu"/>
          <p:cNvSpPr txBox="1"/>
          <p:nvPr/>
        </p:nvSpPr>
        <p:spPr>
          <a:xfrm>
            <a:off x="454025" y="1408113"/>
            <a:ext cx="8216900" cy="708025"/>
          </a:xfrm>
          <a:prstGeom prst="rect">
            <a:avLst/>
          </a:prstGeom>
          <a:noFill/>
        </p:spPr>
        <p:txBody>
          <a:bodyPr>
            <a:spAutoFit/>
          </a:bodyPr>
          <a:lstStyle/>
          <a:p>
            <a:pPr>
              <a:defRPr/>
            </a:pPr>
            <a:r>
              <a:rPr lang="tr-TR" sz="4000" b="1" u="sng" dirty="0">
                <a:effectLst>
                  <a:outerShdw blurRad="38100" dist="38100" dir="2700000" algn="tl">
                    <a:srgbClr val="000000">
                      <a:alpha val="43137"/>
                    </a:srgbClr>
                  </a:outerShdw>
                </a:effectLst>
              </a:rPr>
              <a:t>↑ SHIFT  TUŞU</a:t>
            </a:r>
          </a:p>
        </p:txBody>
      </p:sp>
      <p:sp>
        <p:nvSpPr>
          <p:cNvPr id="6" name="8 Metin kutusu"/>
          <p:cNvSpPr txBox="1">
            <a:spLocks noChangeArrowheads="1"/>
          </p:cNvSpPr>
          <p:nvPr/>
        </p:nvSpPr>
        <p:spPr bwMode="auto">
          <a:xfrm>
            <a:off x="454025" y="2336800"/>
            <a:ext cx="8002588" cy="1816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tr-TR" sz="4800" b="1">
                <a:solidFill>
                  <a:srgbClr val="FF0000"/>
                </a:solidFill>
              </a:rPr>
              <a:t>1-</a:t>
            </a:r>
            <a:r>
              <a:rPr lang="tr-TR" sz="4800" b="1"/>
              <a:t> </a:t>
            </a:r>
            <a:r>
              <a:rPr lang="tr-TR" sz="3200" b="1"/>
              <a:t>↑</a:t>
            </a:r>
            <a:r>
              <a:rPr lang="tr-TR" sz="3200"/>
              <a:t> </a:t>
            </a:r>
            <a:r>
              <a:rPr lang="tr-TR" sz="3200" b="1"/>
              <a:t>Shift tuşu basılı iken bir harfe basıldığında harf büyük yazılır. </a:t>
            </a:r>
          </a:p>
          <a:p>
            <a:pPr eaLnBrk="1" hangingPunct="1"/>
            <a:r>
              <a:rPr lang="tr-TR" sz="3200" b="1"/>
              <a:t>(Caps Lock ışığı yanmıyorsa) </a:t>
            </a:r>
            <a:endParaRPr lang="tr-TR" sz="4000" b="1"/>
          </a:p>
        </p:txBody>
      </p:sp>
      <p:pic>
        <p:nvPicPr>
          <p:cNvPr id="7"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239838" y="4694238"/>
            <a:ext cx="2943225" cy="1304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5 Metin kutusu"/>
          <p:cNvSpPr txBox="1">
            <a:spLocks noChangeArrowheads="1"/>
          </p:cNvSpPr>
          <p:nvPr/>
        </p:nvSpPr>
        <p:spPr bwMode="auto">
          <a:xfrm>
            <a:off x="4383088" y="4479925"/>
            <a:ext cx="571500" cy="1570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tr-TR" sz="9600" b="1">
                <a:solidFill>
                  <a:srgbClr val="FF0000"/>
                </a:solidFill>
              </a:rPr>
              <a:t>+</a:t>
            </a:r>
          </a:p>
        </p:txBody>
      </p:sp>
      <p:sp>
        <p:nvSpPr>
          <p:cNvPr id="10" name="6 Metin kutusu"/>
          <p:cNvSpPr txBox="1">
            <a:spLocks noChangeArrowheads="1"/>
          </p:cNvSpPr>
          <p:nvPr/>
        </p:nvSpPr>
        <p:spPr bwMode="auto">
          <a:xfrm>
            <a:off x="5240338" y="4479925"/>
            <a:ext cx="571500" cy="1446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tr-TR" sz="8800" b="1"/>
              <a:t>a</a:t>
            </a:r>
          </a:p>
        </p:txBody>
      </p:sp>
      <p:sp>
        <p:nvSpPr>
          <p:cNvPr id="11" name="10 Metin kutusu"/>
          <p:cNvSpPr txBox="1">
            <a:spLocks noChangeArrowheads="1"/>
          </p:cNvSpPr>
          <p:nvPr/>
        </p:nvSpPr>
        <p:spPr bwMode="auto">
          <a:xfrm>
            <a:off x="6954838" y="4551363"/>
            <a:ext cx="642937" cy="1323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tr-TR" sz="8000" b="1">
                <a:solidFill>
                  <a:srgbClr val="FF0000"/>
                </a:solidFill>
              </a:rPr>
              <a:t>A</a:t>
            </a:r>
          </a:p>
        </p:txBody>
      </p:sp>
      <p:sp>
        <p:nvSpPr>
          <p:cNvPr id="12" name="11 Sağ Ok"/>
          <p:cNvSpPr/>
          <p:nvPr/>
        </p:nvSpPr>
        <p:spPr>
          <a:xfrm>
            <a:off x="6097588" y="5122863"/>
            <a:ext cx="642937" cy="2857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13" name="4 Dikdörtgen"/>
          <p:cNvSpPr/>
          <p:nvPr/>
        </p:nvSpPr>
        <p:spPr>
          <a:xfrm rot="5400000">
            <a:off x="5898815" y="3590765"/>
            <a:ext cx="5661247" cy="707886"/>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tr-TR"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U  Y  G  U  L  A  M  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1"/>
                                          </p:val>
                                        </p:tav>
                                        <p:tav tm="100000">
                                          <p:val>
                                            <p:strVal val="#ppt_x"/>
                                          </p:val>
                                        </p:tav>
                                      </p:tavLst>
                                    </p:anim>
                                    <p:anim calcmode="lin" valueType="num">
                                      <p:cBhvr>
                                        <p:cTn id="9" dur="1000" fill="hold"/>
                                        <p:tgtEl>
                                          <p:spTgt spid="5"/>
                                        </p:tgtEl>
                                        <p:attrNameLst>
                                          <p:attrName>ppt_y</p:attrName>
                                        </p:attrNameLst>
                                      </p:cBhvr>
                                      <p:tavLst>
                                        <p:tav tm="0">
                                          <p:val>
                                            <p:strVal val="#ppt_y"/>
                                          </p:val>
                                        </p:tav>
                                        <p:tav tm="100000">
                                          <p:val>
                                            <p:strVal val="#ppt_y"/>
                                          </p:val>
                                        </p:tav>
                                      </p:tavLst>
                                    </p:anim>
                                  </p:childTnLst>
                                </p:cTn>
                              </p:par>
                            </p:childTnLst>
                          </p:cTn>
                        </p:par>
                        <p:par>
                          <p:cTn id="10" fill="hold" nodeType="afterGroup">
                            <p:stCondLst>
                              <p:cond delay="19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6"/>
                                        </p:tgtEl>
                                        <p:attrNameLst>
                                          <p:attrName>style.visibility</p:attrName>
                                        </p:attrNameLst>
                                      </p:cBhvr>
                                      <p:to>
                                        <p:strVal val="visible"/>
                                      </p:to>
                                    </p:set>
                                    <p:anim calcmode="discrete" valueType="clr">
                                      <p:cBhvr override="childStyle">
                                        <p:cTn id="13"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6"/>
                                        </p:tgtEl>
                                        <p:attrNameLst>
                                          <p:attrName>fillcolor</p:attrName>
                                        </p:attrNameLst>
                                      </p:cBhvr>
                                      <p:tavLst>
                                        <p:tav tm="0">
                                          <p:val>
                                            <p:clrVal>
                                              <a:schemeClr val="accent2"/>
                                            </p:clrVal>
                                          </p:val>
                                        </p:tav>
                                        <p:tav tm="50000">
                                          <p:val>
                                            <p:clrVal>
                                              <a:schemeClr val="hlink"/>
                                            </p:clrVal>
                                          </p:val>
                                        </p:tav>
                                      </p:tavLst>
                                    </p:anim>
                                    <p:set>
                                      <p:cBhvr>
                                        <p:cTn id="15" dur="80"/>
                                        <p:tgtEl>
                                          <p:spTgt spid="6"/>
                                        </p:tgtEl>
                                        <p:attrNameLst>
                                          <p:attrName>fill.type</p:attrName>
                                        </p:attrNameLst>
                                      </p:cBhvr>
                                      <p:to>
                                        <p:strVal val="solid"/>
                                      </p:to>
                                    </p:set>
                                  </p:childTnLst>
                                </p:cTn>
                              </p:par>
                            </p:childTnLst>
                          </p:cTn>
                        </p:par>
                        <p:par>
                          <p:cTn id="16" fill="hold" nodeType="afterGroup">
                            <p:stCondLst>
                              <p:cond delay="53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000"/>
                                        <p:tgtEl>
                                          <p:spTgt spid="7"/>
                                        </p:tgtEl>
                                      </p:cBhvr>
                                    </p:animEffect>
                                  </p:childTnLst>
                                </p:cTn>
                              </p:par>
                            </p:childTnLst>
                          </p:cTn>
                        </p:par>
                        <p:par>
                          <p:cTn id="20" fill="hold" nodeType="afterGroup">
                            <p:stCondLst>
                              <p:cond delay="73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2000"/>
                                        <p:tgtEl>
                                          <p:spTgt spid="9"/>
                                        </p:tgtEl>
                                      </p:cBhvr>
                                    </p:animEffect>
                                  </p:childTnLst>
                                </p:cTn>
                              </p:par>
                            </p:childTnLst>
                          </p:cTn>
                        </p:par>
                        <p:par>
                          <p:cTn id="24" fill="hold" nodeType="afterGroup">
                            <p:stCondLst>
                              <p:cond delay="93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2000"/>
                                        <p:tgtEl>
                                          <p:spTgt spid="10"/>
                                        </p:tgtEl>
                                      </p:cBhvr>
                                    </p:animEffect>
                                  </p:childTnLst>
                                </p:cTn>
                              </p:par>
                            </p:childTnLst>
                          </p:cTn>
                        </p:par>
                        <p:par>
                          <p:cTn id="28" fill="hold" nodeType="afterGroup">
                            <p:stCondLst>
                              <p:cond delay="11300"/>
                            </p:stCondLst>
                            <p:childTnLst>
                              <p:par>
                                <p:cTn id="29" presetID="10"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2000"/>
                                        <p:tgtEl>
                                          <p:spTgt spid="12"/>
                                        </p:tgtEl>
                                      </p:cBhvr>
                                    </p:animEffect>
                                  </p:childTnLst>
                                </p:cTn>
                              </p:par>
                            </p:childTnLst>
                          </p:cTn>
                        </p:par>
                        <p:par>
                          <p:cTn id="32" fill="hold" nodeType="afterGroup">
                            <p:stCondLst>
                              <p:cond delay="13300"/>
                            </p:stCondLst>
                            <p:childTnLst>
                              <p:par>
                                <p:cTn id="33" presetID="10" presetClass="entr" presetSubtype="0"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10" grpId="0"/>
      <p:bldP spid="11" grpId="0"/>
      <p:bldP spid="12" grpId="0" animBg="1"/>
    </p:bldLst>
  </p:timing>
</p:sld>
</file>

<file path=ppt/theme/theme1.xml><?xml version="1.0" encoding="utf-8"?>
<a:theme xmlns:a="http://schemas.openxmlformats.org/drawingml/2006/main" name="TP03000403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475B8B8-B528-41F2-8D0B-E24E36C161D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TP030004031</Template>
  <TotalTime>296</TotalTime>
  <Words>1980</Words>
  <Application>Microsoft Office PowerPoint</Application>
  <PresentationFormat>Ekran Gösterisi (4:3)</PresentationFormat>
  <Paragraphs>323</Paragraphs>
  <Slides>66</Slides>
  <Notes>0</Notes>
  <HiddenSlides>0</HiddenSlides>
  <MMClips>0</MMClips>
  <ScaleCrop>false</ScaleCrop>
  <HeadingPairs>
    <vt:vector size="4" baseType="variant">
      <vt:variant>
        <vt:lpstr>Tema</vt:lpstr>
      </vt:variant>
      <vt:variant>
        <vt:i4>1</vt:i4>
      </vt:variant>
      <vt:variant>
        <vt:lpstr>Slayt Başlıkları</vt:lpstr>
      </vt:variant>
      <vt:variant>
        <vt:i4>66</vt:i4>
      </vt:variant>
    </vt:vector>
  </HeadingPairs>
  <TitlesOfParts>
    <vt:vector size="67" baseType="lpstr">
      <vt:lpstr>TP030004031</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lpstr>Slayt 39</vt:lpstr>
      <vt:lpstr>Slayt 40</vt:lpstr>
      <vt:lpstr>Slayt 41</vt:lpstr>
      <vt:lpstr>Slayt 42</vt:lpstr>
      <vt:lpstr>Slayt 43</vt:lpstr>
      <vt:lpstr>Slayt 44</vt:lpstr>
      <vt:lpstr>Slayt 45</vt:lpstr>
      <vt:lpstr>Slayt 46</vt:lpstr>
      <vt:lpstr>Slayt 47</vt:lpstr>
      <vt:lpstr>Slayt 48</vt:lpstr>
      <vt:lpstr>Slayt 49</vt:lpstr>
      <vt:lpstr>Slayt 50</vt:lpstr>
      <vt:lpstr>Slayt 51</vt:lpstr>
      <vt:lpstr>Slayt 52</vt:lpstr>
      <vt:lpstr>Slayt 53</vt:lpstr>
      <vt:lpstr>Slayt 54</vt:lpstr>
      <vt:lpstr>Slayt 55</vt:lpstr>
      <vt:lpstr>Slayt 56</vt:lpstr>
      <vt:lpstr>Slayt 57</vt:lpstr>
      <vt:lpstr>Slayt 58</vt:lpstr>
      <vt:lpstr>Slayt 59</vt:lpstr>
      <vt:lpstr>Slayt 60</vt:lpstr>
      <vt:lpstr>Slayt 61</vt:lpstr>
      <vt:lpstr>Slayt 62</vt:lpstr>
      <vt:lpstr>Slayt 63</vt:lpstr>
      <vt:lpstr>Slayt 64</vt:lpstr>
      <vt:lpstr>Slayt 65</vt:lpstr>
      <vt:lpstr>Slayt 66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Yasin KOCAMAN</dc:creator>
  <cp:lastModifiedBy>user</cp:lastModifiedBy>
  <cp:revision>44</cp:revision>
  <dcterms:created xsi:type="dcterms:W3CDTF">2011-10-31T12:54:03Z</dcterms:created>
  <dcterms:modified xsi:type="dcterms:W3CDTF">2016-01-23T10:17:30Z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TC300040319990</vt:lpwstr>
  </property>
</Properties>
</file>